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89" r:id="rId2"/>
    <p:sldId id="290" r:id="rId3"/>
    <p:sldId id="291" r:id="rId4"/>
    <p:sldId id="304" r:id="rId5"/>
    <p:sldId id="292" r:id="rId6"/>
    <p:sldId id="310" r:id="rId7"/>
    <p:sldId id="293" r:id="rId8"/>
    <p:sldId id="313" r:id="rId9"/>
    <p:sldId id="279" r:id="rId10"/>
    <p:sldId id="294" r:id="rId11"/>
    <p:sldId id="311" r:id="rId12"/>
    <p:sldId id="302" r:id="rId13"/>
    <p:sldId id="301" r:id="rId14"/>
    <p:sldId id="303" r:id="rId15"/>
    <p:sldId id="312" r:id="rId16"/>
    <p:sldId id="295" r:id="rId17"/>
    <p:sldId id="305" r:id="rId18"/>
    <p:sldId id="306" r:id="rId19"/>
    <p:sldId id="314" r:id="rId20"/>
    <p:sldId id="309" r:id="rId21"/>
    <p:sldId id="296" r:id="rId22"/>
    <p:sldId id="282" r:id="rId23"/>
    <p:sldId id="299" r:id="rId24"/>
    <p:sldId id="300" r:id="rId25"/>
    <p:sldId id="315" r:id="rId26"/>
    <p:sldId id="297" r:id="rId27"/>
    <p:sldId id="269" r:id="rId28"/>
    <p:sldId id="298" r:id="rId29"/>
    <p:sldId id="27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C8CB"/>
    <a:srgbClr val="110632"/>
    <a:srgbClr val="BDBEC0"/>
    <a:srgbClr val="7C788F"/>
    <a:srgbClr val="CACBCE"/>
    <a:srgbClr val="110533"/>
    <a:srgbClr val="110633"/>
    <a:srgbClr val="272727"/>
    <a:srgbClr val="481351"/>
    <a:srgbClr val="4E1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8" autoAdjust="0"/>
    <p:restoredTop sz="94658"/>
  </p:normalViewPr>
  <p:slideViewPr>
    <p:cSldViewPr snapToGrid="0">
      <p:cViewPr>
        <p:scale>
          <a:sx n="74" d="100"/>
          <a:sy n="74" d="100"/>
        </p:scale>
        <p:origin x="136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A35F1-AB16-BD40-BC0F-5980D3E3D676}" type="datetimeFigureOut">
              <a:rPr lang="de-DE" smtClean="0"/>
              <a:t>16.12.24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42E68-5FDA-6A4E-BB32-EE1F7E15C27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9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42E68-5FDA-6A4E-BB32-EE1F7E15C27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746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8002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5DFA4D-0C02-5763-543F-7A80EB4BB9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65687" y="1190847"/>
            <a:ext cx="2358485" cy="3763926"/>
          </a:xfrm>
          <a:custGeom>
            <a:avLst/>
            <a:gdLst>
              <a:gd name="connsiteX0" fmla="*/ 133160 w 2358485"/>
              <a:gd name="connsiteY0" fmla="*/ 0 h 3763926"/>
              <a:gd name="connsiteX1" fmla="*/ 2225325 w 2358485"/>
              <a:gd name="connsiteY1" fmla="*/ 0 h 3763926"/>
              <a:gd name="connsiteX2" fmla="*/ 2358485 w 2358485"/>
              <a:gd name="connsiteY2" fmla="*/ 133160 h 3763926"/>
              <a:gd name="connsiteX3" fmla="*/ 2358485 w 2358485"/>
              <a:gd name="connsiteY3" fmla="*/ 3630766 h 3763926"/>
              <a:gd name="connsiteX4" fmla="*/ 2225325 w 2358485"/>
              <a:gd name="connsiteY4" fmla="*/ 3763926 h 3763926"/>
              <a:gd name="connsiteX5" fmla="*/ 133160 w 2358485"/>
              <a:gd name="connsiteY5" fmla="*/ 3763926 h 3763926"/>
              <a:gd name="connsiteX6" fmla="*/ 0 w 2358485"/>
              <a:gd name="connsiteY6" fmla="*/ 3630766 h 3763926"/>
              <a:gd name="connsiteX7" fmla="*/ 0 w 2358485"/>
              <a:gd name="connsiteY7" fmla="*/ 133160 h 3763926"/>
              <a:gd name="connsiteX8" fmla="*/ 133160 w 2358485"/>
              <a:gd name="connsiteY8" fmla="*/ 0 h 3763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8485" h="3763926">
                <a:moveTo>
                  <a:pt x="133160" y="0"/>
                </a:moveTo>
                <a:lnTo>
                  <a:pt x="2225325" y="0"/>
                </a:lnTo>
                <a:cubicBezTo>
                  <a:pt x="2298867" y="0"/>
                  <a:pt x="2358485" y="59618"/>
                  <a:pt x="2358485" y="133160"/>
                </a:cubicBezTo>
                <a:lnTo>
                  <a:pt x="2358485" y="3630766"/>
                </a:lnTo>
                <a:cubicBezTo>
                  <a:pt x="2358485" y="3704308"/>
                  <a:pt x="2298867" y="3763926"/>
                  <a:pt x="2225325" y="3763926"/>
                </a:cubicBezTo>
                <a:lnTo>
                  <a:pt x="133160" y="3763926"/>
                </a:lnTo>
                <a:cubicBezTo>
                  <a:pt x="59618" y="3763926"/>
                  <a:pt x="0" y="3704308"/>
                  <a:pt x="0" y="3630766"/>
                </a:cubicBezTo>
                <a:lnTo>
                  <a:pt x="0" y="133160"/>
                </a:lnTo>
                <a:cubicBezTo>
                  <a:pt x="0" y="59618"/>
                  <a:pt x="59618" y="0"/>
                  <a:pt x="13316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8D08E00-6543-0B3E-3D08-FB6BCB7A219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050810" y="0"/>
            <a:ext cx="2141190" cy="3226054"/>
          </a:xfrm>
          <a:custGeom>
            <a:avLst/>
            <a:gdLst>
              <a:gd name="connsiteX0" fmla="*/ 0 w 2141190"/>
              <a:gd name="connsiteY0" fmla="*/ 0 h 3226054"/>
              <a:gd name="connsiteX1" fmla="*/ 2141190 w 2141190"/>
              <a:gd name="connsiteY1" fmla="*/ 0 h 3226054"/>
              <a:gd name="connsiteX2" fmla="*/ 2141190 w 2141190"/>
              <a:gd name="connsiteY2" fmla="*/ 3226054 h 3226054"/>
              <a:gd name="connsiteX3" fmla="*/ 133160 w 2141190"/>
              <a:gd name="connsiteY3" fmla="*/ 3226054 h 3226054"/>
              <a:gd name="connsiteX4" fmla="*/ 0 w 2141190"/>
              <a:gd name="connsiteY4" fmla="*/ 3092894 h 322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1190" h="3226054">
                <a:moveTo>
                  <a:pt x="0" y="0"/>
                </a:moveTo>
                <a:lnTo>
                  <a:pt x="2141190" y="0"/>
                </a:lnTo>
                <a:lnTo>
                  <a:pt x="2141190" y="3226054"/>
                </a:lnTo>
                <a:lnTo>
                  <a:pt x="133160" y="3226054"/>
                </a:lnTo>
                <a:cubicBezTo>
                  <a:pt x="59618" y="3226054"/>
                  <a:pt x="0" y="3166436"/>
                  <a:pt x="0" y="309289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544992A-BBFB-69DC-320A-4860954670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050810" y="3631946"/>
            <a:ext cx="2141190" cy="3226054"/>
          </a:xfrm>
          <a:custGeom>
            <a:avLst/>
            <a:gdLst>
              <a:gd name="connsiteX0" fmla="*/ 133160 w 2141190"/>
              <a:gd name="connsiteY0" fmla="*/ 0 h 3226054"/>
              <a:gd name="connsiteX1" fmla="*/ 2141190 w 2141190"/>
              <a:gd name="connsiteY1" fmla="*/ 0 h 3226054"/>
              <a:gd name="connsiteX2" fmla="*/ 2141190 w 2141190"/>
              <a:gd name="connsiteY2" fmla="*/ 3226054 h 3226054"/>
              <a:gd name="connsiteX3" fmla="*/ 0 w 2141190"/>
              <a:gd name="connsiteY3" fmla="*/ 3226054 h 3226054"/>
              <a:gd name="connsiteX4" fmla="*/ 0 w 2141190"/>
              <a:gd name="connsiteY4" fmla="*/ 133160 h 3226054"/>
              <a:gd name="connsiteX5" fmla="*/ 133160 w 2141190"/>
              <a:gd name="connsiteY5" fmla="*/ 0 h 3226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1190" h="3226054">
                <a:moveTo>
                  <a:pt x="133160" y="0"/>
                </a:moveTo>
                <a:lnTo>
                  <a:pt x="2141190" y="0"/>
                </a:lnTo>
                <a:lnTo>
                  <a:pt x="2141190" y="3226054"/>
                </a:lnTo>
                <a:lnTo>
                  <a:pt x="0" y="3226054"/>
                </a:lnTo>
                <a:lnTo>
                  <a:pt x="0" y="133160"/>
                </a:lnTo>
                <a:cubicBezTo>
                  <a:pt x="0" y="59618"/>
                  <a:pt x="59618" y="0"/>
                  <a:pt x="13316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46135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560F8DD-B17F-5CCF-F022-C68D91C554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84892" y="1590467"/>
            <a:ext cx="2483821" cy="4041278"/>
          </a:xfrm>
          <a:custGeom>
            <a:avLst/>
            <a:gdLst>
              <a:gd name="connsiteX0" fmla="*/ 140237 w 2483821"/>
              <a:gd name="connsiteY0" fmla="*/ 0 h 4041278"/>
              <a:gd name="connsiteX1" fmla="*/ 2343584 w 2483821"/>
              <a:gd name="connsiteY1" fmla="*/ 0 h 4041278"/>
              <a:gd name="connsiteX2" fmla="*/ 2483821 w 2483821"/>
              <a:gd name="connsiteY2" fmla="*/ 140237 h 4041278"/>
              <a:gd name="connsiteX3" fmla="*/ 2483821 w 2483821"/>
              <a:gd name="connsiteY3" fmla="*/ 3901041 h 4041278"/>
              <a:gd name="connsiteX4" fmla="*/ 2343584 w 2483821"/>
              <a:gd name="connsiteY4" fmla="*/ 4041278 h 4041278"/>
              <a:gd name="connsiteX5" fmla="*/ 140237 w 2483821"/>
              <a:gd name="connsiteY5" fmla="*/ 4041278 h 4041278"/>
              <a:gd name="connsiteX6" fmla="*/ 0 w 2483821"/>
              <a:gd name="connsiteY6" fmla="*/ 3901041 h 4041278"/>
              <a:gd name="connsiteX7" fmla="*/ 0 w 2483821"/>
              <a:gd name="connsiteY7" fmla="*/ 140237 h 4041278"/>
              <a:gd name="connsiteX8" fmla="*/ 140237 w 2483821"/>
              <a:gd name="connsiteY8" fmla="*/ 0 h 404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83821" h="4041278">
                <a:moveTo>
                  <a:pt x="140237" y="0"/>
                </a:moveTo>
                <a:lnTo>
                  <a:pt x="2343584" y="0"/>
                </a:lnTo>
                <a:cubicBezTo>
                  <a:pt x="2421035" y="0"/>
                  <a:pt x="2483821" y="62786"/>
                  <a:pt x="2483821" y="140237"/>
                </a:cubicBezTo>
                <a:lnTo>
                  <a:pt x="2483821" y="3901041"/>
                </a:lnTo>
                <a:cubicBezTo>
                  <a:pt x="2483821" y="3978492"/>
                  <a:pt x="2421035" y="4041278"/>
                  <a:pt x="2343584" y="4041278"/>
                </a:cubicBezTo>
                <a:lnTo>
                  <a:pt x="140237" y="4041278"/>
                </a:lnTo>
                <a:cubicBezTo>
                  <a:pt x="62786" y="4041278"/>
                  <a:pt x="0" y="3978492"/>
                  <a:pt x="0" y="3901041"/>
                </a:cubicBezTo>
                <a:lnTo>
                  <a:pt x="0" y="140237"/>
                </a:lnTo>
                <a:cubicBezTo>
                  <a:pt x="0" y="62786"/>
                  <a:pt x="62786" y="0"/>
                  <a:pt x="14023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2501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1C0FE91-C18A-5960-A5A6-A780353EA21A}"/>
              </a:ext>
            </a:extLst>
          </p:cNvPr>
          <p:cNvSpPr/>
          <p:nvPr userDrawn="1"/>
        </p:nvSpPr>
        <p:spPr>
          <a:xfrm>
            <a:off x="8941979" y="1041400"/>
            <a:ext cx="3570572" cy="4775200"/>
          </a:xfrm>
          <a:prstGeom prst="roundRect">
            <a:avLst>
              <a:gd name="adj" fmla="val 9913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6FB90C7-B85B-202F-6421-A870BBF20435}"/>
              </a:ext>
            </a:extLst>
          </p:cNvPr>
          <p:cNvSpPr/>
          <p:nvPr userDrawn="1"/>
        </p:nvSpPr>
        <p:spPr>
          <a:xfrm>
            <a:off x="7033081" y="1389024"/>
            <a:ext cx="3570572" cy="4079953"/>
          </a:xfrm>
          <a:prstGeom prst="roundRect">
            <a:avLst>
              <a:gd name="adj" fmla="val 7496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6208874-D61C-013D-1BE0-C93EF0135F9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1925" y="1571949"/>
            <a:ext cx="3272884" cy="2440368"/>
          </a:xfrm>
          <a:custGeom>
            <a:avLst/>
            <a:gdLst>
              <a:gd name="connsiteX0" fmla="*/ 137783 w 3272884"/>
              <a:gd name="connsiteY0" fmla="*/ 0 h 2440368"/>
              <a:gd name="connsiteX1" fmla="*/ 3135101 w 3272884"/>
              <a:gd name="connsiteY1" fmla="*/ 0 h 2440368"/>
              <a:gd name="connsiteX2" fmla="*/ 3272884 w 3272884"/>
              <a:gd name="connsiteY2" fmla="*/ 137783 h 2440368"/>
              <a:gd name="connsiteX3" fmla="*/ 3272884 w 3272884"/>
              <a:gd name="connsiteY3" fmla="*/ 2302585 h 2440368"/>
              <a:gd name="connsiteX4" fmla="*/ 3135101 w 3272884"/>
              <a:gd name="connsiteY4" fmla="*/ 2440368 h 2440368"/>
              <a:gd name="connsiteX5" fmla="*/ 137783 w 3272884"/>
              <a:gd name="connsiteY5" fmla="*/ 2440368 h 2440368"/>
              <a:gd name="connsiteX6" fmla="*/ 0 w 3272884"/>
              <a:gd name="connsiteY6" fmla="*/ 2302585 h 2440368"/>
              <a:gd name="connsiteX7" fmla="*/ 0 w 3272884"/>
              <a:gd name="connsiteY7" fmla="*/ 137783 h 2440368"/>
              <a:gd name="connsiteX8" fmla="*/ 137783 w 3272884"/>
              <a:gd name="connsiteY8" fmla="*/ 0 h 244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72884" h="2440368">
                <a:moveTo>
                  <a:pt x="137783" y="0"/>
                </a:moveTo>
                <a:lnTo>
                  <a:pt x="3135101" y="0"/>
                </a:lnTo>
                <a:cubicBezTo>
                  <a:pt x="3211196" y="0"/>
                  <a:pt x="3272884" y="61688"/>
                  <a:pt x="3272884" y="137783"/>
                </a:cubicBezTo>
                <a:lnTo>
                  <a:pt x="3272884" y="2302585"/>
                </a:lnTo>
                <a:cubicBezTo>
                  <a:pt x="3272884" y="2378680"/>
                  <a:pt x="3211196" y="2440368"/>
                  <a:pt x="3135101" y="2440368"/>
                </a:cubicBezTo>
                <a:lnTo>
                  <a:pt x="137783" y="2440368"/>
                </a:lnTo>
                <a:cubicBezTo>
                  <a:pt x="61688" y="2440368"/>
                  <a:pt x="0" y="2378680"/>
                  <a:pt x="0" y="2302585"/>
                </a:cubicBezTo>
                <a:lnTo>
                  <a:pt x="0" y="137783"/>
                </a:lnTo>
                <a:cubicBezTo>
                  <a:pt x="0" y="61688"/>
                  <a:pt x="61688" y="0"/>
                  <a:pt x="137783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213046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3121C76-1B11-AAB5-52E6-ECFDFD5F7231}"/>
              </a:ext>
            </a:extLst>
          </p:cNvPr>
          <p:cNvSpPr/>
          <p:nvPr userDrawn="1"/>
        </p:nvSpPr>
        <p:spPr>
          <a:xfrm>
            <a:off x="6844201" y="-1"/>
            <a:ext cx="2960445" cy="5473320"/>
          </a:xfrm>
          <a:custGeom>
            <a:avLst/>
            <a:gdLst>
              <a:gd name="connsiteX0" fmla="*/ 0 w 2960445"/>
              <a:gd name="connsiteY0" fmla="*/ 0 h 5473320"/>
              <a:gd name="connsiteX1" fmla="*/ 2960445 w 2960445"/>
              <a:gd name="connsiteY1" fmla="*/ 0 h 5473320"/>
              <a:gd name="connsiteX2" fmla="*/ 2960445 w 2960445"/>
              <a:gd name="connsiteY2" fmla="*/ 5179851 h 5473320"/>
              <a:gd name="connsiteX3" fmla="*/ 2666976 w 2960445"/>
              <a:gd name="connsiteY3" fmla="*/ 5473320 h 5473320"/>
              <a:gd name="connsiteX4" fmla="*/ 293469 w 2960445"/>
              <a:gd name="connsiteY4" fmla="*/ 5473320 h 5473320"/>
              <a:gd name="connsiteX5" fmla="*/ 0 w 2960445"/>
              <a:gd name="connsiteY5" fmla="*/ 5179851 h 5473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60445" h="5473320">
                <a:moveTo>
                  <a:pt x="0" y="0"/>
                </a:moveTo>
                <a:lnTo>
                  <a:pt x="2960445" y="0"/>
                </a:lnTo>
                <a:lnTo>
                  <a:pt x="2960445" y="5179851"/>
                </a:lnTo>
                <a:cubicBezTo>
                  <a:pt x="2960445" y="5341929"/>
                  <a:pt x="2829054" y="5473320"/>
                  <a:pt x="2666976" y="5473320"/>
                </a:cubicBezTo>
                <a:lnTo>
                  <a:pt x="293469" y="5473320"/>
                </a:lnTo>
                <a:cubicBezTo>
                  <a:pt x="131391" y="5473320"/>
                  <a:pt x="0" y="5341929"/>
                  <a:pt x="0" y="5179851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B858337-B4F7-C450-7A43-F4CB430251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3781" y="853959"/>
            <a:ext cx="2453613" cy="5312351"/>
          </a:xfrm>
          <a:custGeom>
            <a:avLst/>
            <a:gdLst>
              <a:gd name="connsiteX0" fmla="*/ 204794 w 2453613"/>
              <a:gd name="connsiteY0" fmla="*/ 0 h 5312351"/>
              <a:gd name="connsiteX1" fmla="*/ 499725 w 2453613"/>
              <a:gd name="connsiteY1" fmla="*/ 0 h 5312351"/>
              <a:gd name="connsiteX2" fmla="*/ 531920 w 2453613"/>
              <a:gd name="connsiteY2" fmla="*/ 30564 h 5312351"/>
              <a:gd name="connsiteX3" fmla="*/ 532067 w 2453613"/>
              <a:gd name="connsiteY3" fmla="*/ 34036 h 5312351"/>
              <a:gd name="connsiteX4" fmla="*/ 532067 w 2453613"/>
              <a:gd name="connsiteY4" fmla="*/ 34467 h 5312351"/>
              <a:gd name="connsiteX5" fmla="*/ 694810 w 2453613"/>
              <a:gd name="connsiteY5" fmla="*/ 189696 h 5312351"/>
              <a:gd name="connsiteX6" fmla="*/ 1198298 w 2453613"/>
              <a:gd name="connsiteY6" fmla="*/ 189696 h 5312351"/>
              <a:gd name="connsiteX7" fmla="*/ 1255314 w 2453613"/>
              <a:gd name="connsiteY7" fmla="*/ 189696 h 5312351"/>
              <a:gd name="connsiteX8" fmla="*/ 1758796 w 2453613"/>
              <a:gd name="connsiteY8" fmla="*/ 189696 h 5312351"/>
              <a:gd name="connsiteX9" fmla="*/ 1921546 w 2453613"/>
              <a:gd name="connsiteY9" fmla="*/ 34467 h 5312351"/>
              <a:gd name="connsiteX10" fmla="*/ 1921546 w 2453613"/>
              <a:gd name="connsiteY10" fmla="*/ 34036 h 5312351"/>
              <a:gd name="connsiteX11" fmla="*/ 1921693 w 2453613"/>
              <a:gd name="connsiteY11" fmla="*/ 30564 h 5312351"/>
              <a:gd name="connsiteX12" fmla="*/ 1953881 w 2453613"/>
              <a:gd name="connsiteY12" fmla="*/ 0 h 5312351"/>
              <a:gd name="connsiteX13" fmla="*/ 2248811 w 2453613"/>
              <a:gd name="connsiteY13" fmla="*/ 0 h 5312351"/>
              <a:gd name="connsiteX14" fmla="*/ 2257819 w 2453613"/>
              <a:gd name="connsiteY14" fmla="*/ 138 h 5312351"/>
              <a:gd name="connsiteX15" fmla="*/ 2260583 w 2453613"/>
              <a:gd name="connsiteY15" fmla="*/ 424 h 5312351"/>
              <a:gd name="connsiteX16" fmla="*/ 2262431 w 2453613"/>
              <a:gd name="connsiteY16" fmla="*/ 424 h 5312351"/>
              <a:gd name="connsiteX17" fmla="*/ 2453613 w 2453613"/>
              <a:gd name="connsiteY17" fmla="*/ 204724 h 5312351"/>
              <a:gd name="connsiteX18" fmla="*/ 2453613 w 2453613"/>
              <a:gd name="connsiteY18" fmla="*/ 5107619 h 5312351"/>
              <a:gd name="connsiteX19" fmla="*/ 2265125 w 2453613"/>
              <a:gd name="connsiteY19" fmla="*/ 5311712 h 5312351"/>
              <a:gd name="connsiteX20" fmla="*/ 2262361 w 2453613"/>
              <a:gd name="connsiteY20" fmla="*/ 5311920 h 5312351"/>
              <a:gd name="connsiteX21" fmla="*/ 2261645 w 2453613"/>
              <a:gd name="connsiteY21" fmla="*/ 5311920 h 5312351"/>
              <a:gd name="connsiteX22" fmla="*/ 2261076 w 2453613"/>
              <a:gd name="connsiteY22" fmla="*/ 5311990 h 5312351"/>
              <a:gd name="connsiteX23" fmla="*/ 2259875 w 2453613"/>
              <a:gd name="connsiteY23" fmla="*/ 5311990 h 5312351"/>
              <a:gd name="connsiteX24" fmla="*/ 2259452 w 2453613"/>
              <a:gd name="connsiteY24" fmla="*/ 5312059 h 5312351"/>
              <a:gd name="connsiteX25" fmla="*/ 2248811 w 2453613"/>
              <a:gd name="connsiteY25" fmla="*/ 5312351 h 5312351"/>
              <a:gd name="connsiteX26" fmla="*/ 1255314 w 2453613"/>
              <a:gd name="connsiteY26" fmla="*/ 5312351 h 5312351"/>
              <a:gd name="connsiteX27" fmla="*/ 1198298 w 2453613"/>
              <a:gd name="connsiteY27" fmla="*/ 5312351 h 5312351"/>
              <a:gd name="connsiteX28" fmla="*/ 204794 w 2453613"/>
              <a:gd name="connsiteY28" fmla="*/ 5312351 h 5312351"/>
              <a:gd name="connsiteX29" fmla="*/ 194161 w 2453613"/>
              <a:gd name="connsiteY29" fmla="*/ 5312059 h 5312351"/>
              <a:gd name="connsiteX30" fmla="*/ 193738 w 2453613"/>
              <a:gd name="connsiteY30" fmla="*/ 5311990 h 5312351"/>
              <a:gd name="connsiteX31" fmla="*/ 192530 w 2453613"/>
              <a:gd name="connsiteY31" fmla="*/ 5311990 h 5312351"/>
              <a:gd name="connsiteX32" fmla="*/ 191961 w 2453613"/>
              <a:gd name="connsiteY32" fmla="*/ 5311920 h 5312351"/>
              <a:gd name="connsiteX33" fmla="*/ 191252 w 2453613"/>
              <a:gd name="connsiteY33" fmla="*/ 5311920 h 5312351"/>
              <a:gd name="connsiteX34" fmla="*/ 188488 w 2453613"/>
              <a:gd name="connsiteY34" fmla="*/ 5311712 h 5312351"/>
              <a:gd name="connsiteX35" fmla="*/ 0 w 2453613"/>
              <a:gd name="connsiteY35" fmla="*/ 5107619 h 5312351"/>
              <a:gd name="connsiteX36" fmla="*/ 0 w 2453613"/>
              <a:gd name="connsiteY36" fmla="*/ 204724 h 5312351"/>
              <a:gd name="connsiteX37" fmla="*/ 191183 w 2453613"/>
              <a:gd name="connsiteY37" fmla="*/ 424 h 5312351"/>
              <a:gd name="connsiteX38" fmla="*/ 193022 w 2453613"/>
              <a:gd name="connsiteY38" fmla="*/ 424 h 5312351"/>
              <a:gd name="connsiteX39" fmla="*/ 195795 w 2453613"/>
              <a:gd name="connsiteY39" fmla="*/ 138 h 5312351"/>
              <a:gd name="connsiteX40" fmla="*/ 204794 w 2453613"/>
              <a:gd name="connsiteY40" fmla="*/ 0 h 531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453613" h="5312351">
                <a:moveTo>
                  <a:pt x="204794" y="0"/>
                </a:moveTo>
                <a:lnTo>
                  <a:pt x="499725" y="0"/>
                </a:lnTo>
                <a:cubicBezTo>
                  <a:pt x="516607" y="847"/>
                  <a:pt x="530219" y="13895"/>
                  <a:pt x="531920" y="30564"/>
                </a:cubicBezTo>
                <a:cubicBezTo>
                  <a:pt x="531990" y="31694"/>
                  <a:pt x="532067" y="32836"/>
                  <a:pt x="532067" y="34036"/>
                </a:cubicBezTo>
                <a:lnTo>
                  <a:pt x="532067" y="34467"/>
                </a:lnTo>
                <a:cubicBezTo>
                  <a:pt x="536109" y="120908"/>
                  <a:pt x="607445" y="189696"/>
                  <a:pt x="694810" y="189696"/>
                </a:cubicBezTo>
                <a:lnTo>
                  <a:pt x="1198298" y="189696"/>
                </a:lnTo>
                <a:lnTo>
                  <a:pt x="1255314" y="189696"/>
                </a:lnTo>
                <a:lnTo>
                  <a:pt x="1758796" y="189696"/>
                </a:lnTo>
                <a:cubicBezTo>
                  <a:pt x="1846161" y="189696"/>
                  <a:pt x="1917504" y="120908"/>
                  <a:pt x="1921546" y="34467"/>
                </a:cubicBezTo>
                <a:lnTo>
                  <a:pt x="1921546" y="34036"/>
                </a:lnTo>
                <a:cubicBezTo>
                  <a:pt x="1921546" y="32836"/>
                  <a:pt x="1921616" y="31694"/>
                  <a:pt x="1921693" y="30564"/>
                </a:cubicBezTo>
                <a:cubicBezTo>
                  <a:pt x="1923387" y="13895"/>
                  <a:pt x="1937006" y="847"/>
                  <a:pt x="1953881" y="0"/>
                </a:cubicBezTo>
                <a:lnTo>
                  <a:pt x="2248811" y="0"/>
                </a:lnTo>
                <a:cubicBezTo>
                  <a:pt x="2251583" y="0"/>
                  <a:pt x="2254555" y="0"/>
                  <a:pt x="2257819" y="138"/>
                </a:cubicBezTo>
                <a:lnTo>
                  <a:pt x="2260583" y="424"/>
                </a:lnTo>
                <a:lnTo>
                  <a:pt x="2262431" y="424"/>
                </a:lnTo>
                <a:cubicBezTo>
                  <a:pt x="2369790" y="7443"/>
                  <a:pt x="2453613" y="96796"/>
                  <a:pt x="2453613" y="204724"/>
                </a:cubicBezTo>
                <a:lnTo>
                  <a:pt x="2453613" y="5107619"/>
                </a:lnTo>
                <a:cubicBezTo>
                  <a:pt x="2453613" y="5213708"/>
                  <a:pt x="2370783" y="5303413"/>
                  <a:pt x="2265125" y="5311712"/>
                </a:cubicBezTo>
                <a:cubicBezTo>
                  <a:pt x="2264062" y="5311782"/>
                  <a:pt x="2263208" y="5311850"/>
                  <a:pt x="2262361" y="5311920"/>
                </a:cubicBezTo>
                <a:lnTo>
                  <a:pt x="2261645" y="5311920"/>
                </a:lnTo>
                <a:lnTo>
                  <a:pt x="2261076" y="5311990"/>
                </a:lnTo>
                <a:lnTo>
                  <a:pt x="2259875" y="5311990"/>
                </a:lnTo>
                <a:lnTo>
                  <a:pt x="2259452" y="5312059"/>
                </a:lnTo>
                <a:cubicBezTo>
                  <a:pt x="2255902" y="5312205"/>
                  <a:pt x="2252359" y="5312351"/>
                  <a:pt x="2248811" y="5312351"/>
                </a:cubicBezTo>
                <a:lnTo>
                  <a:pt x="1255314" y="5312351"/>
                </a:lnTo>
                <a:lnTo>
                  <a:pt x="1198298" y="5312351"/>
                </a:lnTo>
                <a:lnTo>
                  <a:pt x="204794" y="5312351"/>
                </a:lnTo>
                <a:cubicBezTo>
                  <a:pt x="201252" y="5312351"/>
                  <a:pt x="197704" y="5312205"/>
                  <a:pt x="194161" y="5312059"/>
                </a:cubicBezTo>
                <a:lnTo>
                  <a:pt x="193738" y="5311990"/>
                </a:lnTo>
                <a:lnTo>
                  <a:pt x="192530" y="5311990"/>
                </a:lnTo>
                <a:lnTo>
                  <a:pt x="191961" y="5311920"/>
                </a:lnTo>
                <a:lnTo>
                  <a:pt x="191252" y="5311920"/>
                </a:lnTo>
                <a:cubicBezTo>
                  <a:pt x="190405" y="5311850"/>
                  <a:pt x="189551" y="5311782"/>
                  <a:pt x="188488" y="5311712"/>
                </a:cubicBezTo>
                <a:cubicBezTo>
                  <a:pt x="82823" y="5303413"/>
                  <a:pt x="0" y="5213708"/>
                  <a:pt x="0" y="5107619"/>
                </a:cubicBezTo>
                <a:lnTo>
                  <a:pt x="0" y="204724"/>
                </a:lnTo>
                <a:cubicBezTo>
                  <a:pt x="0" y="96796"/>
                  <a:pt x="83816" y="7443"/>
                  <a:pt x="191183" y="424"/>
                </a:cubicBezTo>
                <a:lnTo>
                  <a:pt x="193022" y="424"/>
                </a:lnTo>
                <a:lnTo>
                  <a:pt x="195795" y="138"/>
                </a:lnTo>
                <a:cubicBezTo>
                  <a:pt x="199050" y="0"/>
                  <a:pt x="202029" y="0"/>
                  <a:pt x="204794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4025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A40CBF0-2A6D-6C2D-394B-5F41D6734483}"/>
              </a:ext>
            </a:extLst>
          </p:cNvPr>
          <p:cNvSpPr/>
          <p:nvPr userDrawn="1"/>
        </p:nvSpPr>
        <p:spPr>
          <a:xfrm>
            <a:off x="4457700" y="4554870"/>
            <a:ext cx="7734300" cy="1642702"/>
          </a:xfrm>
          <a:custGeom>
            <a:avLst/>
            <a:gdLst>
              <a:gd name="connsiteX0" fmla="*/ 162841 w 7734300"/>
              <a:gd name="connsiteY0" fmla="*/ 0 h 1642702"/>
              <a:gd name="connsiteX1" fmla="*/ 7734300 w 7734300"/>
              <a:gd name="connsiteY1" fmla="*/ 0 h 1642702"/>
              <a:gd name="connsiteX2" fmla="*/ 7734300 w 7734300"/>
              <a:gd name="connsiteY2" fmla="*/ 1642702 h 1642702"/>
              <a:gd name="connsiteX3" fmla="*/ 162841 w 7734300"/>
              <a:gd name="connsiteY3" fmla="*/ 1642702 h 1642702"/>
              <a:gd name="connsiteX4" fmla="*/ 0 w 7734300"/>
              <a:gd name="connsiteY4" fmla="*/ 1479861 h 1642702"/>
              <a:gd name="connsiteX5" fmla="*/ 0 w 7734300"/>
              <a:gd name="connsiteY5" fmla="*/ 162841 h 1642702"/>
              <a:gd name="connsiteX6" fmla="*/ 162841 w 7734300"/>
              <a:gd name="connsiteY6" fmla="*/ 0 h 1642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734300" h="1642702">
                <a:moveTo>
                  <a:pt x="162841" y="0"/>
                </a:moveTo>
                <a:lnTo>
                  <a:pt x="7734300" y="0"/>
                </a:lnTo>
                <a:lnTo>
                  <a:pt x="7734300" y="1642702"/>
                </a:lnTo>
                <a:lnTo>
                  <a:pt x="162841" y="1642702"/>
                </a:lnTo>
                <a:cubicBezTo>
                  <a:pt x="72906" y="1642702"/>
                  <a:pt x="0" y="1569796"/>
                  <a:pt x="0" y="1479861"/>
                </a:cubicBezTo>
                <a:lnTo>
                  <a:pt x="0" y="162841"/>
                </a:lnTo>
                <a:cubicBezTo>
                  <a:pt x="0" y="72906"/>
                  <a:pt x="72906" y="0"/>
                  <a:pt x="162841" y="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68027BB-4A2C-795E-038D-0E783CE72276}"/>
              </a:ext>
            </a:extLst>
          </p:cNvPr>
          <p:cNvSpPr/>
          <p:nvPr userDrawn="1"/>
        </p:nvSpPr>
        <p:spPr>
          <a:xfrm>
            <a:off x="982710" y="1392412"/>
            <a:ext cx="4452889" cy="4033827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9C27E0-8651-7A92-89A9-92BCECEDFB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2958" y="1675366"/>
            <a:ext cx="1268862" cy="1268862"/>
          </a:xfrm>
          <a:custGeom>
            <a:avLst/>
            <a:gdLst>
              <a:gd name="connsiteX0" fmla="*/ 634431 w 1268862"/>
              <a:gd name="connsiteY0" fmla="*/ 0 h 1268862"/>
              <a:gd name="connsiteX1" fmla="*/ 1268862 w 1268862"/>
              <a:gd name="connsiteY1" fmla="*/ 634431 h 1268862"/>
              <a:gd name="connsiteX2" fmla="*/ 634431 w 1268862"/>
              <a:gd name="connsiteY2" fmla="*/ 1268862 h 1268862"/>
              <a:gd name="connsiteX3" fmla="*/ 0 w 1268862"/>
              <a:gd name="connsiteY3" fmla="*/ 634431 h 1268862"/>
              <a:gd name="connsiteX4" fmla="*/ 634431 w 1268862"/>
              <a:gd name="connsiteY4" fmla="*/ 0 h 1268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8862" h="1268862">
                <a:moveTo>
                  <a:pt x="634431" y="0"/>
                </a:moveTo>
                <a:cubicBezTo>
                  <a:pt x="984818" y="0"/>
                  <a:pt x="1268862" y="284044"/>
                  <a:pt x="1268862" y="634431"/>
                </a:cubicBezTo>
                <a:cubicBezTo>
                  <a:pt x="1268862" y="984818"/>
                  <a:pt x="984818" y="1268862"/>
                  <a:pt x="634431" y="1268862"/>
                </a:cubicBezTo>
                <a:cubicBezTo>
                  <a:pt x="284044" y="1268862"/>
                  <a:pt x="0" y="984818"/>
                  <a:pt x="0" y="634431"/>
                </a:cubicBezTo>
                <a:cubicBezTo>
                  <a:pt x="0" y="284044"/>
                  <a:pt x="284044" y="0"/>
                  <a:pt x="63443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9C52871-DDE9-0008-E99D-710B23AC9C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96743" y="3913251"/>
            <a:ext cx="2247900" cy="1511807"/>
          </a:xfrm>
          <a:custGeom>
            <a:avLst/>
            <a:gdLst>
              <a:gd name="connsiteX0" fmla="*/ 85357 w 2247900"/>
              <a:gd name="connsiteY0" fmla="*/ 0 h 1511807"/>
              <a:gd name="connsiteX1" fmla="*/ 2162543 w 2247900"/>
              <a:gd name="connsiteY1" fmla="*/ 0 h 1511807"/>
              <a:gd name="connsiteX2" fmla="*/ 2247900 w 2247900"/>
              <a:gd name="connsiteY2" fmla="*/ 85357 h 1511807"/>
              <a:gd name="connsiteX3" fmla="*/ 2247900 w 2247900"/>
              <a:gd name="connsiteY3" fmla="*/ 1426450 h 1511807"/>
              <a:gd name="connsiteX4" fmla="*/ 2162543 w 2247900"/>
              <a:gd name="connsiteY4" fmla="*/ 1511807 h 1511807"/>
              <a:gd name="connsiteX5" fmla="*/ 85357 w 2247900"/>
              <a:gd name="connsiteY5" fmla="*/ 1511807 h 1511807"/>
              <a:gd name="connsiteX6" fmla="*/ 0 w 2247900"/>
              <a:gd name="connsiteY6" fmla="*/ 1426450 h 1511807"/>
              <a:gd name="connsiteX7" fmla="*/ 0 w 2247900"/>
              <a:gd name="connsiteY7" fmla="*/ 85357 h 1511807"/>
              <a:gd name="connsiteX8" fmla="*/ 85357 w 2247900"/>
              <a:gd name="connsiteY8" fmla="*/ 0 h 1511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7900" h="1511807">
                <a:moveTo>
                  <a:pt x="85357" y="0"/>
                </a:moveTo>
                <a:lnTo>
                  <a:pt x="2162543" y="0"/>
                </a:lnTo>
                <a:cubicBezTo>
                  <a:pt x="2209684" y="0"/>
                  <a:pt x="2247900" y="38216"/>
                  <a:pt x="2247900" y="85357"/>
                </a:cubicBezTo>
                <a:lnTo>
                  <a:pt x="2247900" y="1426450"/>
                </a:lnTo>
                <a:cubicBezTo>
                  <a:pt x="2247900" y="1473591"/>
                  <a:pt x="2209684" y="1511807"/>
                  <a:pt x="2162543" y="1511807"/>
                </a:cubicBezTo>
                <a:lnTo>
                  <a:pt x="85357" y="1511807"/>
                </a:lnTo>
                <a:cubicBezTo>
                  <a:pt x="38216" y="1511807"/>
                  <a:pt x="0" y="1473591"/>
                  <a:pt x="0" y="1426450"/>
                </a:cubicBezTo>
                <a:lnTo>
                  <a:pt x="0" y="85357"/>
                </a:lnTo>
                <a:cubicBezTo>
                  <a:pt x="0" y="38216"/>
                  <a:pt x="38216" y="0"/>
                  <a:pt x="8535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86CB013-27A1-C84F-C5C7-8ACDBAE192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45560" y="3913251"/>
            <a:ext cx="2247900" cy="1511807"/>
          </a:xfrm>
          <a:custGeom>
            <a:avLst/>
            <a:gdLst>
              <a:gd name="connsiteX0" fmla="*/ 85357 w 2247900"/>
              <a:gd name="connsiteY0" fmla="*/ 0 h 1511807"/>
              <a:gd name="connsiteX1" fmla="*/ 2162543 w 2247900"/>
              <a:gd name="connsiteY1" fmla="*/ 0 h 1511807"/>
              <a:gd name="connsiteX2" fmla="*/ 2247900 w 2247900"/>
              <a:gd name="connsiteY2" fmla="*/ 85357 h 1511807"/>
              <a:gd name="connsiteX3" fmla="*/ 2247900 w 2247900"/>
              <a:gd name="connsiteY3" fmla="*/ 1426450 h 1511807"/>
              <a:gd name="connsiteX4" fmla="*/ 2162543 w 2247900"/>
              <a:gd name="connsiteY4" fmla="*/ 1511807 h 1511807"/>
              <a:gd name="connsiteX5" fmla="*/ 85357 w 2247900"/>
              <a:gd name="connsiteY5" fmla="*/ 1511807 h 1511807"/>
              <a:gd name="connsiteX6" fmla="*/ 0 w 2247900"/>
              <a:gd name="connsiteY6" fmla="*/ 1426450 h 1511807"/>
              <a:gd name="connsiteX7" fmla="*/ 0 w 2247900"/>
              <a:gd name="connsiteY7" fmla="*/ 85357 h 1511807"/>
              <a:gd name="connsiteX8" fmla="*/ 85357 w 2247900"/>
              <a:gd name="connsiteY8" fmla="*/ 0 h 1511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7900" h="1511807">
                <a:moveTo>
                  <a:pt x="85357" y="0"/>
                </a:moveTo>
                <a:lnTo>
                  <a:pt x="2162543" y="0"/>
                </a:lnTo>
                <a:cubicBezTo>
                  <a:pt x="2209684" y="0"/>
                  <a:pt x="2247900" y="38216"/>
                  <a:pt x="2247900" y="85357"/>
                </a:cubicBezTo>
                <a:lnTo>
                  <a:pt x="2247900" y="1426450"/>
                </a:lnTo>
                <a:cubicBezTo>
                  <a:pt x="2247900" y="1473591"/>
                  <a:pt x="2209684" y="1511807"/>
                  <a:pt x="2162543" y="1511807"/>
                </a:cubicBezTo>
                <a:lnTo>
                  <a:pt x="85357" y="1511807"/>
                </a:lnTo>
                <a:cubicBezTo>
                  <a:pt x="38216" y="1511807"/>
                  <a:pt x="0" y="1473591"/>
                  <a:pt x="0" y="1426450"/>
                </a:cubicBezTo>
                <a:lnTo>
                  <a:pt x="0" y="85357"/>
                </a:lnTo>
                <a:cubicBezTo>
                  <a:pt x="0" y="38216"/>
                  <a:pt x="38216" y="0"/>
                  <a:pt x="8535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67493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4E6D528-F20F-0A43-268A-0B5A3E211F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45300" y="1293749"/>
            <a:ext cx="5346700" cy="4029202"/>
          </a:xfrm>
          <a:custGeom>
            <a:avLst/>
            <a:gdLst>
              <a:gd name="connsiteX0" fmla="*/ 227489 w 5346700"/>
              <a:gd name="connsiteY0" fmla="*/ 0 h 4029202"/>
              <a:gd name="connsiteX1" fmla="*/ 5346700 w 5346700"/>
              <a:gd name="connsiteY1" fmla="*/ 0 h 4029202"/>
              <a:gd name="connsiteX2" fmla="*/ 5346700 w 5346700"/>
              <a:gd name="connsiteY2" fmla="*/ 4029202 h 4029202"/>
              <a:gd name="connsiteX3" fmla="*/ 227489 w 5346700"/>
              <a:gd name="connsiteY3" fmla="*/ 4029202 h 4029202"/>
              <a:gd name="connsiteX4" fmla="*/ 0 w 5346700"/>
              <a:gd name="connsiteY4" fmla="*/ 3801713 h 4029202"/>
              <a:gd name="connsiteX5" fmla="*/ 0 w 5346700"/>
              <a:gd name="connsiteY5" fmla="*/ 227489 h 4029202"/>
              <a:gd name="connsiteX6" fmla="*/ 227489 w 5346700"/>
              <a:gd name="connsiteY6" fmla="*/ 0 h 4029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46700" h="4029202">
                <a:moveTo>
                  <a:pt x="227489" y="0"/>
                </a:moveTo>
                <a:lnTo>
                  <a:pt x="5346700" y="0"/>
                </a:lnTo>
                <a:lnTo>
                  <a:pt x="5346700" y="4029202"/>
                </a:lnTo>
                <a:lnTo>
                  <a:pt x="227489" y="4029202"/>
                </a:lnTo>
                <a:cubicBezTo>
                  <a:pt x="101850" y="4029202"/>
                  <a:pt x="0" y="3927352"/>
                  <a:pt x="0" y="3801713"/>
                </a:cubicBezTo>
                <a:lnTo>
                  <a:pt x="0" y="227489"/>
                </a:lnTo>
                <a:cubicBezTo>
                  <a:pt x="0" y="101850"/>
                  <a:pt x="101850" y="0"/>
                  <a:pt x="227489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98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FB0BD9F-F8B6-0963-671C-8F966B650DBF}"/>
              </a:ext>
            </a:extLst>
          </p:cNvPr>
          <p:cNvSpPr/>
          <p:nvPr userDrawn="1"/>
        </p:nvSpPr>
        <p:spPr>
          <a:xfrm rot="900000">
            <a:off x="8811079" y="1171271"/>
            <a:ext cx="2147132" cy="3897999"/>
          </a:xfrm>
          <a:prstGeom prst="roundRect">
            <a:avLst>
              <a:gd name="adj" fmla="val 9913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2E715-F44B-42B3-5C22-0C4BF1B258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900000">
            <a:off x="7495758" y="1372661"/>
            <a:ext cx="1760513" cy="3797016"/>
          </a:xfrm>
          <a:custGeom>
            <a:avLst/>
            <a:gdLst>
              <a:gd name="connsiteX0" fmla="*/ 1605508 w 1760513"/>
              <a:gd name="connsiteY0" fmla="*/ 2 h 3797016"/>
              <a:gd name="connsiteX1" fmla="*/ 1611941 w 1760513"/>
              <a:gd name="connsiteY1" fmla="*/ 85 h 3797016"/>
              <a:gd name="connsiteX2" fmla="*/ 1613915 w 1760513"/>
              <a:gd name="connsiteY2" fmla="*/ 285 h 3797016"/>
              <a:gd name="connsiteX3" fmla="*/ 1615234 w 1760513"/>
              <a:gd name="connsiteY3" fmla="*/ 282 h 3797016"/>
              <a:gd name="connsiteX4" fmla="*/ 1752106 w 1760513"/>
              <a:gd name="connsiteY4" fmla="*/ 145843 h 3797016"/>
              <a:gd name="connsiteX5" fmla="*/ 1760513 w 1760513"/>
              <a:gd name="connsiteY5" fmla="*/ 3646963 h 3797016"/>
              <a:gd name="connsiteX6" fmla="*/ 1626265 w 1760513"/>
              <a:gd name="connsiteY6" fmla="*/ 3793027 h 3797016"/>
              <a:gd name="connsiteX7" fmla="*/ 1624291 w 1760513"/>
              <a:gd name="connsiteY7" fmla="*/ 3793180 h 3797016"/>
              <a:gd name="connsiteX8" fmla="*/ 1623780 w 1760513"/>
              <a:gd name="connsiteY8" fmla="*/ 3793182 h 3797016"/>
              <a:gd name="connsiteX9" fmla="*/ 1623374 w 1760513"/>
              <a:gd name="connsiteY9" fmla="*/ 3793232 h 3797016"/>
              <a:gd name="connsiteX10" fmla="*/ 1622516 w 1760513"/>
              <a:gd name="connsiteY10" fmla="*/ 3793234 h 3797016"/>
              <a:gd name="connsiteX11" fmla="*/ 1622214 w 1760513"/>
              <a:gd name="connsiteY11" fmla="*/ 3793285 h 3797016"/>
              <a:gd name="connsiteX12" fmla="*/ 1614616 w 1760513"/>
              <a:gd name="connsiteY12" fmla="*/ 3793512 h 3797016"/>
              <a:gd name="connsiteX13" fmla="*/ 905168 w 1760513"/>
              <a:gd name="connsiteY13" fmla="*/ 3795215 h 3797016"/>
              <a:gd name="connsiteX14" fmla="*/ 864454 w 1760513"/>
              <a:gd name="connsiteY14" fmla="*/ 3795313 h 3797016"/>
              <a:gd name="connsiteX15" fmla="*/ 154999 w 1760513"/>
              <a:gd name="connsiteY15" fmla="*/ 3797016 h 3797016"/>
              <a:gd name="connsiteX16" fmla="*/ 147406 w 1760513"/>
              <a:gd name="connsiteY16" fmla="*/ 3796826 h 3797016"/>
              <a:gd name="connsiteX17" fmla="*/ 147104 w 1760513"/>
              <a:gd name="connsiteY17" fmla="*/ 3796777 h 3797016"/>
              <a:gd name="connsiteX18" fmla="*/ 146241 w 1760513"/>
              <a:gd name="connsiteY18" fmla="*/ 3796779 h 3797016"/>
              <a:gd name="connsiteX19" fmla="*/ 145834 w 1760513"/>
              <a:gd name="connsiteY19" fmla="*/ 3796730 h 3797016"/>
              <a:gd name="connsiteX20" fmla="*/ 145328 w 1760513"/>
              <a:gd name="connsiteY20" fmla="*/ 3796731 h 3797016"/>
              <a:gd name="connsiteX21" fmla="*/ 143354 w 1760513"/>
              <a:gd name="connsiteY21" fmla="*/ 3796588 h 3797016"/>
              <a:gd name="connsiteX22" fmla="*/ 8406 w 1760513"/>
              <a:gd name="connsiteY22" fmla="*/ 3651169 h 3797016"/>
              <a:gd name="connsiteX23" fmla="*/ 0 w 1760513"/>
              <a:gd name="connsiteY23" fmla="*/ 150050 h 3797016"/>
              <a:gd name="connsiteX24" fmla="*/ 136173 w 1760513"/>
              <a:gd name="connsiteY24" fmla="*/ 3833 h 3797016"/>
              <a:gd name="connsiteX25" fmla="*/ 137486 w 1760513"/>
              <a:gd name="connsiteY25" fmla="*/ 3830 h 3797016"/>
              <a:gd name="connsiteX26" fmla="*/ 139465 w 1760513"/>
              <a:gd name="connsiteY26" fmla="*/ 3621 h 3797016"/>
              <a:gd name="connsiteX27" fmla="*/ 145891 w 1760513"/>
              <a:gd name="connsiteY27" fmla="*/ 3507 h 3797016"/>
              <a:gd name="connsiteX28" fmla="*/ 356499 w 1760513"/>
              <a:gd name="connsiteY28" fmla="*/ 3001 h 3797016"/>
              <a:gd name="connsiteX29" fmla="*/ 379542 w 1760513"/>
              <a:gd name="connsiteY29" fmla="*/ 24771 h 3797016"/>
              <a:gd name="connsiteX30" fmla="*/ 379652 w 1760513"/>
              <a:gd name="connsiteY30" fmla="*/ 27250 h 3797016"/>
              <a:gd name="connsiteX31" fmla="*/ 379653 w 1760513"/>
              <a:gd name="connsiteY31" fmla="*/ 27558 h 3797016"/>
              <a:gd name="connsiteX32" fmla="*/ 496133 w 1760513"/>
              <a:gd name="connsiteY32" fmla="*/ 138127 h 3797016"/>
              <a:gd name="connsiteX33" fmla="*/ 855671 w 1760513"/>
              <a:gd name="connsiteY33" fmla="*/ 137264 h 3797016"/>
              <a:gd name="connsiteX34" fmla="*/ 896385 w 1760513"/>
              <a:gd name="connsiteY34" fmla="*/ 137166 h 3797016"/>
              <a:gd name="connsiteX35" fmla="*/ 1255917 w 1760513"/>
              <a:gd name="connsiteY35" fmla="*/ 136303 h 3797016"/>
              <a:gd name="connsiteX36" fmla="*/ 1371870 w 1760513"/>
              <a:gd name="connsiteY36" fmla="*/ 25176 h 3797016"/>
              <a:gd name="connsiteX37" fmla="*/ 1371869 w 1760513"/>
              <a:gd name="connsiteY37" fmla="*/ 24868 h 3797016"/>
              <a:gd name="connsiteX38" fmla="*/ 1371968 w 1760513"/>
              <a:gd name="connsiteY38" fmla="*/ 22388 h 3797016"/>
              <a:gd name="connsiteX39" fmla="*/ 1394901 w 1760513"/>
              <a:gd name="connsiteY39" fmla="*/ 508 h 379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60513" h="3797016">
                <a:moveTo>
                  <a:pt x="1605508" y="2"/>
                </a:moveTo>
                <a:cubicBezTo>
                  <a:pt x="1607488" y="-3"/>
                  <a:pt x="1609610" y="-8"/>
                  <a:pt x="1611941" y="85"/>
                </a:cubicBezTo>
                <a:lnTo>
                  <a:pt x="1613915" y="285"/>
                </a:lnTo>
                <a:lnTo>
                  <a:pt x="1615234" y="282"/>
                </a:lnTo>
                <a:cubicBezTo>
                  <a:pt x="1691910" y="5110"/>
                  <a:pt x="1751921" y="68772"/>
                  <a:pt x="1752106" y="145843"/>
                </a:cubicBezTo>
                <a:lnTo>
                  <a:pt x="1760513" y="3646963"/>
                </a:lnTo>
                <a:cubicBezTo>
                  <a:pt x="1760694" y="3722720"/>
                  <a:pt x="1701700" y="3786919"/>
                  <a:pt x="1626265" y="3793027"/>
                </a:cubicBezTo>
                <a:cubicBezTo>
                  <a:pt x="1625506" y="3793079"/>
                  <a:pt x="1624896" y="3793129"/>
                  <a:pt x="1624291" y="3793180"/>
                </a:cubicBezTo>
                <a:lnTo>
                  <a:pt x="1623780" y="3793182"/>
                </a:lnTo>
                <a:lnTo>
                  <a:pt x="1623374" y="3793232"/>
                </a:lnTo>
                <a:lnTo>
                  <a:pt x="1622516" y="3793234"/>
                </a:lnTo>
                <a:lnTo>
                  <a:pt x="1622214" y="3793285"/>
                </a:lnTo>
                <a:cubicBezTo>
                  <a:pt x="1619679" y="3793395"/>
                  <a:pt x="1617150" y="3793505"/>
                  <a:pt x="1614616" y="3793512"/>
                </a:cubicBezTo>
                <a:lnTo>
                  <a:pt x="905168" y="3795215"/>
                </a:lnTo>
                <a:lnTo>
                  <a:pt x="864454" y="3795313"/>
                </a:lnTo>
                <a:lnTo>
                  <a:pt x="154999" y="3797016"/>
                </a:lnTo>
                <a:cubicBezTo>
                  <a:pt x="152470" y="3797022"/>
                  <a:pt x="149936" y="3796923"/>
                  <a:pt x="147406" y="3796826"/>
                </a:cubicBezTo>
                <a:lnTo>
                  <a:pt x="147104" y="3796777"/>
                </a:lnTo>
                <a:lnTo>
                  <a:pt x="146241" y="3796779"/>
                </a:lnTo>
                <a:lnTo>
                  <a:pt x="145834" y="3796730"/>
                </a:lnTo>
                <a:lnTo>
                  <a:pt x="145328" y="3796731"/>
                </a:lnTo>
                <a:cubicBezTo>
                  <a:pt x="144723" y="3796683"/>
                  <a:pt x="144113" y="3796636"/>
                  <a:pt x="143354" y="3796588"/>
                </a:cubicBezTo>
                <a:cubicBezTo>
                  <a:pt x="67885" y="3790842"/>
                  <a:pt x="8588" y="3726927"/>
                  <a:pt x="8406" y="3651169"/>
                </a:cubicBezTo>
                <a:lnTo>
                  <a:pt x="0" y="150050"/>
                </a:lnTo>
                <a:cubicBezTo>
                  <a:pt x="-185" y="72979"/>
                  <a:pt x="59515" y="9029"/>
                  <a:pt x="136173" y="3833"/>
                </a:cubicBezTo>
                <a:lnTo>
                  <a:pt x="137486" y="3830"/>
                </a:lnTo>
                <a:lnTo>
                  <a:pt x="139465" y="3621"/>
                </a:lnTo>
                <a:cubicBezTo>
                  <a:pt x="141790" y="3517"/>
                  <a:pt x="143917" y="3511"/>
                  <a:pt x="145891" y="3507"/>
                </a:cubicBezTo>
                <a:lnTo>
                  <a:pt x="356499" y="3001"/>
                </a:lnTo>
                <a:cubicBezTo>
                  <a:pt x="368556" y="3577"/>
                  <a:pt x="378298" y="12871"/>
                  <a:pt x="379542" y="24771"/>
                </a:cubicBezTo>
                <a:cubicBezTo>
                  <a:pt x="379593" y="25578"/>
                  <a:pt x="379650" y="26393"/>
                  <a:pt x="379652" y="27250"/>
                </a:cubicBezTo>
                <a:lnTo>
                  <a:pt x="379653" y="27558"/>
                </a:lnTo>
                <a:cubicBezTo>
                  <a:pt x="382688" y="89278"/>
                  <a:pt x="433746" y="138277"/>
                  <a:pt x="496133" y="138127"/>
                </a:cubicBezTo>
                <a:lnTo>
                  <a:pt x="855671" y="137264"/>
                </a:lnTo>
                <a:lnTo>
                  <a:pt x="896385" y="137166"/>
                </a:lnTo>
                <a:lnTo>
                  <a:pt x="1255917" y="136303"/>
                </a:lnTo>
                <a:cubicBezTo>
                  <a:pt x="1318303" y="136153"/>
                  <a:pt x="1369131" y="86909"/>
                  <a:pt x="1371870" y="25176"/>
                </a:cubicBezTo>
                <a:lnTo>
                  <a:pt x="1371869" y="24868"/>
                </a:lnTo>
                <a:cubicBezTo>
                  <a:pt x="1371867" y="24011"/>
                  <a:pt x="1371915" y="23196"/>
                  <a:pt x="1371968" y="22388"/>
                </a:cubicBezTo>
                <a:cubicBezTo>
                  <a:pt x="1373149" y="10482"/>
                  <a:pt x="1382851" y="1142"/>
                  <a:pt x="1394901" y="50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E7FD78-41E1-5CC4-F40B-F79A91709E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900000">
            <a:off x="9401624" y="3402263"/>
            <a:ext cx="1757359" cy="3790212"/>
          </a:xfrm>
          <a:custGeom>
            <a:avLst/>
            <a:gdLst>
              <a:gd name="connsiteX0" fmla="*/ 1602632 w 1757359"/>
              <a:gd name="connsiteY0" fmla="*/ 2 h 3790212"/>
              <a:gd name="connsiteX1" fmla="*/ 1609053 w 1757359"/>
              <a:gd name="connsiteY1" fmla="*/ 85 h 3790212"/>
              <a:gd name="connsiteX2" fmla="*/ 1611024 w 1757359"/>
              <a:gd name="connsiteY2" fmla="*/ 284 h 3790212"/>
              <a:gd name="connsiteX3" fmla="*/ 1612341 w 1757359"/>
              <a:gd name="connsiteY3" fmla="*/ 281 h 3790212"/>
              <a:gd name="connsiteX4" fmla="*/ 1748968 w 1757359"/>
              <a:gd name="connsiteY4" fmla="*/ 145581 h 3790212"/>
              <a:gd name="connsiteX5" fmla="*/ 1757359 w 1757359"/>
              <a:gd name="connsiteY5" fmla="*/ 3640427 h 3790212"/>
              <a:gd name="connsiteX6" fmla="*/ 1623352 w 1757359"/>
              <a:gd name="connsiteY6" fmla="*/ 3786230 h 3790212"/>
              <a:gd name="connsiteX7" fmla="*/ 1621382 w 1757359"/>
              <a:gd name="connsiteY7" fmla="*/ 3786383 h 3790212"/>
              <a:gd name="connsiteX8" fmla="*/ 1620871 w 1757359"/>
              <a:gd name="connsiteY8" fmla="*/ 3786384 h 3790212"/>
              <a:gd name="connsiteX9" fmla="*/ 1620466 w 1757359"/>
              <a:gd name="connsiteY9" fmla="*/ 3786435 h 3790212"/>
              <a:gd name="connsiteX10" fmla="*/ 1619609 w 1757359"/>
              <a:gd name="connsiteY10" fmla="*/ 3786437 h 3790212"/>
              <a:gd name="connsiteX11" fmla="*/ 1619308 w 1757359"/>
              <a:gd name="connsiteY11" fmla="*/ 3786487 h 3790212"/>
              <a:gd name="connsiteX12" fmla="*/ 1611724 w 1757359"/>
              <a:gd name="connsiteY12" fmla="*/ 3786714 h 3790212"/>
              <a:gd name="connsiteX13" fmla="*/ 903546 w 1757359"/>
              <a:gd name="connsiteY13" fmla="*/ 3788414 h 3790212"/>
              <a:gd name="connsiteX14" fmla="*/ 862905 w 1757359"/>
              <a:gd name="connsiteY14" fmla="*/ 3788512 h 3790212"/>
              <a:gd name="connsiteX15" fmla="*/ 154721 w 1757359"/>
              <a:gd name="connsiteY15" fmla="*/ 3790212 h 3790212"/>
              <a:gd name="connsiteX16" fmla="*/ 147142 w 1757359"/>
              <a:gd name="connsiteY16" fmla="*/ 3790022 h 3790212"/>
              <a:gd name="connsiteX17" fmla="*/ 146840 w 1757359"/>
              <a:gd name="connsiteY17" fmla="*/ 3789973 h 3790212"/>
              <a:gd name="connsiteX18" fmla="*/ 145979 w 1757359"/>
              <a:gd name="connsiteY18" fmla="*/ 3789975 h 3790212"/>
              <a:gd name="connsiteX19" fmla="*/ 145573 w 1757359"/>
              <a:gd name="connsiteY19" fmla="*/ 3789926 h 3790212"/>
              <a:gd name="connsiteX20" fmla="*/ 145068 w 1757359"/>
              <a:gd name="connsiteY20" fmla="*/ 3789928 h 3790212"/>
              <a:gd name="connsiteX21" fmla="*/ 143097 w 1757359"/>
              <a:gd name="connsiteY21" fmla="*/ 3789784 h 3790212"/>
              <a:gd name="connsiteX22" fmla="*/ 8391 w 1757359"/>
              <a:gd name="connsiteY22" fmla="*/ 3644627 h 3790212"/>
              <a:gd name="connsiteX23" fmla="*/ 0 w 1757359"/>
              <a:gd name="connsiteY23" fmla="*/ 149781 h 3790212"/>
              <a:gd name="connsiteX24" fmla="*/ 135929 w 1757359"/>
              <a:gd name="connsiteY24" fmla="*/ 3826 h 3790212"/>
              <a:gd name="connsiteX25" fmla="*/ 137239 w 1757359"/>
              <a:gd name="connsiteY25" fmla="*/ 3823 h 3790212"/>
              <a:gd name="connsiteX26" fmla="*/ 139215 w 1757359"/>
              <a:gd name="connsiteY26" fmla="*/ 3614 h 3790212"/>
              <a:gd name="connsiteX27" fmla="*/ 145629 w 1757359"/>
              <a:gd name="connsiteY27" fmla="*/ 3500 h 3790212"/>
              <a:gd name="connsiteX28" fmla="*/ 355860 w 1757359"/>
              <a:gd name="connsiteY28" fmla="*/ 2996 h 3790212"/>
              <a:gd name="connsiteX29" fmla="*/ 378862 w 1757359"/>
              <a:gd name="connsiteY29" fmla="*/ 24727 h 3790212"/>
              <a:gd name="connsiteX30" fmla="*/ 378972 w 1757359"/>
              <a:gd name="connsiteY30" fmla="*/ 27201 h 3790212"/>
              <a:gd name="connsiteX31" fmla="*/ 378973 w 1757359"/>
              <a:gd name="connsiteY31" fmla="*/ 27509 h 3790212"/>
              <a:gd name="connsiteX32" fmla="*/ 495244 w 1757359"/>
              <a:gd name="connsiteY32" fmla="*/ 137880 h 3790212"/>
              <a:gd name="connsiteX33" fmla="*/ 854137 w 1757359"/>
              <a:gd name="connsiteY33" fmla="*/ 137018 h 3790212"/>
              <a:gd name="connsiteX34" fmla="*/ 894779 w 1757359"/>
              <a:gd name="connsiteY34" fmla="*/ 136920 h 3790212"/>
              <a:gd name="connsiteX35" fmla="*/ 1253667 w 1757359"/>
              <a:gd name="connsiteY35" fmla="*/ 136059 h 3790212"/>
              <a:gd name="connsiteX36" fmla="*/ 1369412 w 1757359"/>
              <a:gd name="connsiteY36" fmla="*/ 25131 h 3790212"/>
              <a:gd name="connsiteX37" fmla="*/ 1369412 w 1757359"/>
              <a:gd name="connsiteY37" fmla="*/ 24823 h 3790212"/>
              <a:gd name="connsiteX38" fmla="*/ 1369510 w 1757359"/>
              <a:gd name="connsiteY38" fmla="*/ 22348 h 3790212"/>
              <a:gd name="connsiteX39" fmla="*/ 1392402 w 1757359"/>
              <a:gd name="connsiteY39" fmla="*/ 507 h 3790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57359" h="3790212">
                <a:moveTo>
                  <a:pt x="1602632" y="2"/>
                </a:moveTo>
                <a:cubicBezTo>
                  <a:pt x="1604608" y="-3"/>
                  <a:pt x="1606727" y="-8"/>
                  <a:pt x="1609053" y="85"/>
                </a:cubicBezTo>
                <a:lnTo>
                  <a:pt x="1611024" y="284"/>
                </a:lnTo>
                <a:lnTo>
                  <a:pt x="1612341" y="281"/>
                </a:lnTo>
                <a:cubicBezTo>
                  <a:pt x="1688880" y="5100"/>
                  <a:pt x="1748783" y="68649"/>
                  <a:pt x="1748968" y="145581"/>
                </a:cubicBezTo>
                <a:lnTo>
                  <a:pt x="1757359" y="3640427"/>
                </a:lnTo>
                <a:cubicBezTo>
                  <a:pt x="1757541" y="3716049"/>
                  <a:pt x="1698652" y="3780133"/>
                  <a:pt x="1623352" y="3786230"/>
                </a:cubicBezTo>
                <a:cubicBezTo>
                  <a:pt x="1622594" y="3786282"/>
                  <a:pt x="1621985" y="3786332"/>
                  <a:pt x="1621382" y="3786383"/>
                </a:cubicBezTo>
                <a:lnTo>
                  <a:pt x="1620871" y="3786384"/>
                </a:lnTo>
                <a:lnTo>
                  <a:pt x="1620466" y="3786435"/>
                </a:lnTo>
                <a:lnTo>
                  <a:pt x="1619609" y="3786437"/>
                </a:lnTo>
                <a:lnTo>
                  <a:pt x="1619308" y="3786487"/>
                </a:lnTo>
                <a:cubicBezTo>
                  <a:pt x="1616778" y="3786597"/>
                  <a:pt x="1614253" y="3786708"/>
                  <a:pt x="1611724" y="3786714"/>
                </a:cubicBezTo>
                <a:lnTo>
                  <a:pt x="903546" y="3788414"/>
                </a:lnTo>
                <a:lnTo>
                  <a:pt x="862905" y="3788512"/>
                </a:lnTo>
                <a:lnTo>
                  <a:pt x="154721" y="3790212"/>
                </a:lnTo>
                <a:cubicBezTo>
                  <a:pt x="152197" y="3790218"/>
                  <a:pt x="149667" y="3790120"/>
                  <a:pt x="147142" y="3790022"/>
                </a:cubicBezTo>
                <a:lnTo>
                  <a:pt x="146840" y="3789973"/>
                </a:lnTo>
                <a:lnTo>
                  <a:pt x="145979" y="3789975"/>
                </a:lnTo>
                <a:lnTo>
                  <a:pt x="145573" y="3789926"/>
                </a:lnTo>
                <a:lnTo>
                  <a:pt x="145068" y="3789928"/>
                </a:lnTo>
                <a:cubicBezTo>
                  <a:pt x="144464" y="3789879"/>
                  <a:pt x="143855" y="3789832"/>
                  <a:pt x="143097" y="3789784"/>
                </a:cubicBezTo>
                <a:cubicBezTo>
                  <a:pt x="67763" y="3784049"/>
                  <a:pt x="8573" y="3720248"/>
                  <a:pt x="8391" y="3644627"/>
                </a:cubicBezTo>
                <a:lnTo>
                  <a:pt x="0" y="149781"/>
                </a:lnTo>
                <a:cubicBezTo>
                  <a:pt x="-185" y="72848"/>
                  <a:pt x="59408" y="9013"/>
                  <a:pt x="135929" y="3826"/>
                </a:cubicBezTo>
                <a:lnTo>
                  <a:pt x="137239" y="3823"/>
                </a:lnTo>
                <a:lnTo>
                  <a:pt x="139215" y="3614"/>
                </a:lnTo>
                <a:cubicBezTo>
                  <a:pt x="141535" y="3510"/>
                  <a:pt x="143659" y="3505"/>
                  <a:pt x="145629" y="3500"/>
                </a:cubicBezTo>
                <a:lnTo>
                  <a:pt x="355860" y="2996"/>
                </a:lnTo>
                <a:cubicBezTo>
                  <a:pt x="367896" y="3570"/>
                  <a:pt x="377621" y="12848"/>
                  <a:pt x="378862" y="24727"/>
                </a:cubicBezTo>
                <a:cubicBezTo>
                  <a:pt x="378913" y="25532"/>
                  <a:pt x="378970" y="26346"/>
                  <a:pt x="378972" y="27201"/>
                </a:cubicBezTo>
                <a:lnTo>
                  <a:pt x="378973" y="27509"/>
                </a:lnTo>
                <a:cubicBezTo>
                  <a:pt x="382002" y="89118"/>
                  <a:pt x="432969" y="138029"/>
                  <a:pt x="495244" y="137880"/>
                </a:cubicBezTo>
                <a:lnTo>
                  <a:pt x="854137" y="137018"/>
                </a:lnTo>
                <a:lnTo>
                  <a:pt x="894779" y="136920"/>
                </a:lnTo>
                <a:lnTo>
                  <a:pt x="1253667" y="136059"/>
                </a:lnTo>
                <a:cubicBezTo>
                  <a:pt x="1315942" y="135909"/>
                  <a:pt x="1366679" y="86754"/>
                  <a:pt x="1369412" y="25131"/>
                </a:cubicBezTo>
                <a:lnTo>
                  <a:pt x="1369412" y="24823"/>
                </a:lnTo>
                <a:cubicBezTo>
                  <a:pt x="1369409" y="23968"/>
                  <a:pt x="1369457" y="23154"/>
                  <a:pt x="1369510" y="22348"/>
                </a:cubicBezTo>
                <a:cubicBezTo>
                  <a:pt x="1370689" y="10464"/>
                  <a:pt x="1380374" y="1140"/>
                  <a:pt x="1392402" y="507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87089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259D47E-D68F-0CD7-5913-E0A2923BBABB}"/>
              </a:ext>
            </a:extLst>
          </p:cNvPr>
          <p:cNvSpPr/>
          <p:nvPr userDrawn="1"/>
        </p:nvSpPr>
        <p:spPr>
          <a:xfrm>
            <a:off x="2929814" y="736600"/>
            <a:ext cx="8591987" cy="5267202"/>
          </a:xfrm>
          <a:prstGeom prst="roundRect">
            <a:avLst>
              <a:gd name="adj" fmla="val 5894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F34D308-3A7D-1EC7-ACA2-ADBC803089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5375" y="1911269"/>
            <a:ext cx="1401986" cy="3035463"/>
          </a:xfrm>
          <a:custGeom>
            <a:avLst/>
            <a:gdLst>
              <a:gd name="connsiteX0" fmla="*/ 117018 w 1401986"/>
              <a:gd name="connsiteY0" fmla="*/ 0 h 3035463"/>
              <a:gd name="connsiteX1" fmla="*/ 285541 w 1401986"/>
              <a:gd name="connsiteY1" fmla="*/ 0 h 3035463"/>
              <a:gd name="connsiteX2" fmla="*/ 303937 w 1401986"/>
              <a:gd name="connsiteY2" fmla="*/ 17464 h 3035463"/>
              <a:gd name="connsiteX3" fmla="*/ 304021 w 1401986"/>
              <a:gd name="connsiteY3" fmla="*/ 19448 h 3035463"/>
              <a:gd name="connsiteX4" fmla="*/ 304021 w 1401986"/>
              <a:gd name="connsiteY4" fmla="*/ 19694 h 3035463"/>
              <a:gd name="connsiteX5" fmla="*/ 397012 w 1401986"/>
              <a:gd name="connsiteY5" fmla="*/ 108392 h 3035463"/>
              <a:gd name="connsiteX6" fmla="*/ 684704 w 1401986"/>
              <a:gd name="connsiteY6" fmla="*/ 108392 h 3035463"/>
              <a:gd name="connsiteX7" fmla="*/ 717282 w 1401986"/>
              <a:gd name="connsiteY7" fmla="*/ 108392 h 3035463"/>
              <a:gd name="connsiteX8" fmla="*/ 1004970 w 1401986"/>
              <a:gd name="connsiteY8" fmla="*/ 108392 h 3035463"/>
              <a:gd name="connsiteX9" fmla="*/ 1097965 w 1401986"/>
              <a:gd name="connsiteY9" fmla="*/ 19694 h 3035463"/>
              <a:gd name="connsiteX10" fmla="*/ 1097965 w 1401986"/>
              <a:gd name="connsiteY10" fmla="*/ 19448 h 3035463"/>
              <a:gd name="connsiteX11" fmla="*/ 1098049 w 1401986"/>
              <a:gd name="connsiteY11" fmla="*/ 17464 h 3035463"/>
              <a:gd name="connsiteX12" fmla="*/ 1116441 w 1401986"/>
              <a:gd name="connsiteY12" fmla="*/ 0 h 3035463"/>
              <a:gd name="connsiteX13" fmla="*/ 1284963 w 1401986"/>
              <a:gd name="connsiteY13" fmla="*/ 0 h 3035463"/>
              <a:gd name="connsiteX14" fmla="*/ 1290110 w 1401986"/>
              <a:gd name="connsiteY14" fmla="*/ 79 h 3035463"/>
              <a:gd name="connsiteX15" fmla="*/ 1291690 w 1401986"/>
              <a:gd name="connsiteY15" fmla="*/ 242 h 3035463"/>
              <a:gd name="connsiteX16" fmla="*/ 1292745 w 1401986"/>
              <a:gd name="connsiteY16" fmla="*/ 242 h 3035463"/>
              <a:gd name="connsiteX17" fmla="*/ 1401986 w 1401986"/>
              <a:gd name="connsiteY17" fmla="*/ 116979 h 3035463"/>
              <a:gd name="connsiteX18" fmla="*/ 1401986 w 1401986"/>
              <a:gd name="connsiteY18" fmla="*/ 2918480 h 3035463"/>
              <a:gd name="connsiteX19" fmla="*/ 1294285 w 1401986"/>
              <a:gd name="connsiteY19" fmla="*/ 3035098 h 3035463"/>
              <a:gd name="connsiteX20" fmla="*/ 1292705 w 1401986"/>
              <a:gd name="connsiteY20" fmla="*/ 3035217 h 3035463"/>
              <a:gd name="connsiteX21" fmla="*/ 1292296 w 1401986"/>
              <a:gd name="connsiteY21" fmla="*/ 3035217 h 3035463"/>
              <a:gd name="connsiteX22" fmla="*/ 1291971 w 1401986"/>
              <a:gd name="connsiteY22" fmla="*/ 3035257 h 3035463"/>
              <a:gd name="connsiteX23" fmla="*/ 1291285 w 1401986"/>
              <a:gd name="connsiteY23" fmla="*/ 3035257 h 3035463"/>
              <a:gd name="connsiteX24" fmla="*/ 1291043 w 1401986"/>
              <a:gd name="connsiteY24" fmla="*/ 3035296 h 3035463"/>
              <a:gd name="connsiteX25" fmla="*/ 1284963 w 1401986"/>
              <a:gd name="connsiteY25" fmla="*/ 3035463 h 3035463"/>
              <a:gd name="connsiteX26" fmla="*/ 717282 w 1401986"/>
              <a:gd name="connsiteY26" fmla="*/ 3035463 h 3035463"/>
              <a:gd name="connsiteX27" fmla="*/ 684704 w 1401986"/>
              <a:gd name="connsiteY27" fmla="*/ 3035463 h 3035463"/>
              <a:gd name="connsiteX28" fmla="*/ 117018 w 1401986"/>
              <a:gd name="connsiteY28" fmla="*/ 3035463 h 3035463"/>
              <a:gd name="connsiteX29" fmla="*/ 110943 w 1401986"/>
              <a:gd name="connsiteY29" fmla="*/ 3035296 h 3035463"/>
              <a:gd name="connsiteX30" fmla="*/ 110701 w 1401986"/>
              <a:gd name="connsiteY30" fmla="*/ 3035257 h 3035463"/>
              <a:gd name="connsiteX31" fmla="*/ 110011 w 1401986"/>
              <a:gd name="connsiteY31" fmla="*/ 3035257 h 3035463"/>
              <a:gd name="connsiteX32" fmla="*/ 109686 w 1401986"/>
              <a:gd name="connsiteY32" fmla="*/ 3035217 h 3035463"/>
              <a:gd name="connsiteX33" fmla="*/ 109281 w 1401986"/>
              <a:gd name="connsiteY33" fmla="*/ 3035217 h 3035463"/>
              <a:gd name="connsiteX34" fmla="*/ 107701 w 1401986"/>
              <a:gd name="connsiteY34" fmla="*/ 3035098 h 3035463"/>
              <a:gd name="connsiteX35" fmla="*/ 0 w 1401986"/>
              <a:gd name="connsiteY35" fmla="*/ 2918480 h 3035463"/>
              <a:gd name="connsiteX36" fmla="*/ 0 w 1401986"/>
              <a:gd name="connsiteY36" fmla="*/ 116979 h 3035463"/>
              <a:gd name="connsiteX37" fmla="*/ 109242 w 1401986"/>
              <a:gd name="connsiteY37" fmla="*/ 242 h 3035463"/>
              <a:gd name="connsiteX38" fmla="*/ 110292 w 1401986"/>
              <a:gd name="connsiteY38" fmla="*/ 242 h 3035463"/>
              <a:gd name="connsiteX39" fmla="*/ 111877 w 1401986"/>
              <a:gd name="connsiteY39" fmla="*/ 79 h 3035463"/>
              <a:gd name="connsiteX40" fmla="*/ 117018 w 1401986"/>
              <a:gd name="connsiteY40" fmla="*/ 0 h 3035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401986" h="3035463">
                <a:moveTo>
                  <a:pt x="117018" y="0"/>
                </a:moveTo>
                <a:lnTo>
                  <a:pt x="285541" y="0"/>
                </a:lnTo>
                <a:cubicBezTo>
                  <a:pt x="295188" y="484"/>
                  <a:pt x="302965" y="7939"/>
                  <a:pt x="303937" y="17464"/>
                </a:cubicBezTo>
                <a:cubicBezTo>
                  <a:pt x="303977" y="18110"/>
                  <a:pt x="304021" y="18762"/>
                  <a:pt x="304021" y="19448"/>
                </a:cubicBezTo>
                <a:lnTo>
                  <a:pt x="304021" y="19694"/>
                </a:lnTo>
                <a:cubicBezTo>
                  <a:pt x="306331" y="69086"/>
                  <a:pt x="347092" y="108392"/>
                  <a:pt x="397012" y="108392"/>
                </a:cubicBezTo>
                <a:lnTo>
                  <a:pt x="684704" y="108392"/>
                </a:lnTo>
                <a:lnTo>
                  <a:pt x="717282" y="108392"/>
                </a:lnTo>
                <a:lnTo>
                  <a:pt x="1004970" y="108392"/>
                </a:lnTo>
                <a:cubicBezTo>
                  <a:pt x="1054890" y="108392"/>
                  <a:pt x="1095655" y="69086"/>
                  <a:pt x="1097965" y="19694"/>
                </a:cubicBezTo>
                <a:lnTo>
                  <a:pt x="1097965" y="19448"/>
                </a:lnTo>
                <a:cubicBezTo>
                  <a:pt x="1097965" y="18762"/>
                  <a:pt x="1098005" y="18110"/>
                  <a:pt x="1098049" y="17464"/>
                </a:cubicBezTo>
                <a:cubicBezTo>
                  <a:pt x="1099017" y="7939"/>
                  <a:pt x="1106798" y="484"/>
                  <a:pt x="1116441" y="0"/>
                </a:cubicBezTo>
                <a:lnTo>
                  <a:pt x="1284963" y="0"/>
                </a:lnTo>
                <a:cubicBezTo>
                  <a:pt x="1286547" y="0"/>
                  <a:pt x="1288245" y="0"/>
                  <a:pt x="1290110" y="79"/>
                </a:cubicBezTo>
                <a:lnTo>
                  <a:pt x="1291690" y="242"/>
                </a:lnTo>
                <a:lnTo>
                  <a:pt x="1292745" y="242"/>
                </a:lnTo>
                <a:cubicBezTo>
                  <a:pt x="1354090" y="4253"/>
                  <a:pt x="1401986" y="55309"/>
                  <a:pt x="1401986" y="116979"/>
                </a:cubicBezTo>
                <a:lnTo>
                  <a:pt x="1401986" y="2918480"/>
                </a:lnTo>
                <a:cubicBezTo>
                  <a:pt x="1401986" y="2979099"/>
                  <a:pt x="1354657" y="3030356"/>
                  <a:pt x="1294285" y="3035098"/>
                </a:cubicBezTo>
                <a:cubicBezTo>
                  <a:pt x="1293677" y="3035138"/>
                  <a:pt x="1293189" y="3035177"/>
                  <a:pt x="1292705" y="3035217"/>
                </a:cubicBezTo>
                <a:lnTo>
                  <a:pt x="1292296" y="3035217"/>
                </a:lnTo>
                <a:lnTo>
                  <a:pt x="1291971" y="3035257"/>
                </a:lnTo>
                <a:lnTo>
                  <a:pt x="1291285" y="3035257"/>
                </a:lnTo>
                <a:lnTo>
                  <a:pt x="1291043" y="3035296"/>
                </a:lnTo>
                <a:cubicBezTo>
                  <a:pt x="1289015" y="3035379"/>
                  <a:pt x="1286990" y="3035463"/>
                  <a:pt x="1284963" y="3035463"/>
                </a:cubicBezTo>
                <a:lnTo>
                  <a:pt x="717282" y="3035463"/>
                </a:lnTo>
                <a:lnTo>
                  <a:pt x="684704" y="3035463"/>
                </a:lnTo>
                <a:lnTo>
                  <a:pt x="117018" y="3035463"/>
                </a:lnTo>
                <a:cubicBezTo>
                  <a:pt x="114995" y="3035463"/>
                  <a:pt x="112967" y="3035379"/>
                  <a:pt x="110943" y="3035296"/>
                </a:cubicBezTo>
                <a:lnTo>
                  <a:pt x="110701" y="3035257"/>
                </a:lnTo>
                <a:lnTo>
                  <a:pt x="110011" y="3035257"/>
                </a:lnTo>
                <a:lnTo>
                  <a:pt x="109686" y="3035217"/>
                </a:lnTo>
                <a:lnTo>
                  <a:pt x="109281" y="3035217"/>
                </a:lnTo>
                <a:cubicBezTo>
                  <a:pt x="108797" y="3035177"/>
                  <a:pt x="108309" y="3035138"/>
                  <a:pt x="107701" y="3035098"/>
                </a:cubicBezTo>
                <a:cubicBezTo>
                  <a:pt x="47325" y="3030356"/>
                  <a:pt x="0" y="2979099"/>
                  <a:pt x="0" y="2918480"/>
                </a:cubicBezTo>
                <a:lnTo>
                  <a:pt x="0" y="116979"/>
                </a:lnTo>
                <a:cubicBezTo>
                  <a:pt x="0" y="55309"/>
                  <a:pt x="47892" y="4253"/>
                  <a:pt x="109242" y="242"/>
                </a:cubicBezTo>
                <a:lnTo>
                  <a:pt x="110292" y="242"/>
                </a:lnTo>
                <a:lnTo>
                  <a:pt x="111877" y="79"/>
                </a:lnTo>
                <a:cubicBezTo>
                  <a:pt x="113737" y="0"/>
                  <a:pt x="115439" y="0"/>
                  <a:pt x="11701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AB51DE-6862-138D-4B7B-97D1F1C5A0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74953" y="1362392"/>
            <a:ext cx="1909006" cy="4133215"/>
          </a:xfrm>
          <a:custGeom>
            <a:avLst/>
            <a:gdLst>
              <a:gd name="connsiteX0" fmla="*/ 159337 w 1909006"/>
              <a:gd name="connsiteY0" fmla="*/ 0 h 4133215"/>
              <a:gd name="connsiteX1" fmla="*/ 388805 w 1909006"/>
              <a:gd name="connsiteY1" fmla="*/ 0 h 4133215"/>
              <a:gd name="connsiteX2" fmla="*/ 413854 w 1909006"/>
              <a:gd name="connsiteY2" fmla="*/ 23780 h 4133215"/>
              <a:gd name="connsiteX3" fmla="*/ 413968 w 1909006"/>
              <a:gd name="connsiteY3" fmla="*/ 26481 h 4133215"/>
              <a:gd name="connsiteX4" fmla="*/ 413968 w 1909006"/>
              <a:gd name="connsiteY4" fmla="*/ 26816 h 4133215"/>
              <a:gd name="connsiteX5" fmla="*/ 540589 w 1909006"/>
              <a:gd name="connsiteY5" fmla="*/ 147591 h 4133215"/>
              <a:gd name="connsiteX6" fmla="*/ 932323 w 1909006"/>
              <a:gd name="connsiteY6" fmla="*/ 147591 h 4133215"/>
              <a:gd name="connsiteX7" fmla="*/ 976683 w 1909006"/>
              <a:gd name="connsiteY7" fmla="*/ 147591 h 4133215"/>
              <a:gd name="connsiteX8" fmla="*/ 1368411 w 1909006"/>
              <a:gd name="connsiteY8" fmla="*/ 147591 h 4133215"/>
              <a:gd name="connsiteX9" fmla="*/ 1495038 w 1909006"/>
              <a:gd name="connsiteY9" fmla="*/ 26816 h 4133215"/>
              <a:gd name="connsiteX10" fmla="*/ 1495038 w 1909006"/>
              <a:gd name="connsiteY10" fmla="*/ 26481 h 4133215"/>
              <a:gd name="connsiteX11" fmla="*/ 1495152 w 1909006"/>
              <a:gd name="connsiteY11" fmla="*/ 23780 h 4133215"/>
              <a:gd name="connsiteX12" fmla="*/ 1520195 w 1909006"/>
              <a:gd name="connsiteY12" fmla="*/ 0 h 4133215"/>
              <a:gd name="connsiteX13" fmla="*/ 1749662 w 1909006"/>
              <a:gd name="connsiteY13" fmla="*/ 0 h 4133215"/>
              <a:gd name="connsiteX14" fmla="*/ 1756671 w 1909006"/>
              <a:gd name="connsiteY14" fmla="*/ 107 h 4133215"/>
              <a:gd name="connsiteX15" fmla="*/ 1758822 w 1909006"/>
              <a:gd name="connsiteY15" fmla="*/ 330 h 4133215"/>
              <a:gd name="connsiteX16" fmla="*/ 1760259 w 1909006"/>
              <a:gd name="connsiteY16" fmla="*/ 330 h 4133215"/>
              <a:gd name="connsiteX17" fmla="*/ 1909006 w 1909006"/>
              <a:gd name="connsiteY17" fmla="*/ 159283 h 4133215"/>
              <a:gd name="connsiteX18" fmla="*/ 1909006 w 1909006"/>
              <a:gd name="connsiteY18" fmla="*/ 3973925 h 4133215"/>
              <a:gd name="connsiteX19" fmla="*/ 1762355 w 1909006"/>
              <a:gd name="connsiteY19" fmla="*/ 4132718 h 4133215"/>
              <a:gd name="connsiteX20" fmla="*/ 1760205 w 1909006"/>
              <a:gd name="connsiteY20" fmla="*/ 4132880 h 4133215"/>
              <a:gd name="connsiteX21" fmla="*/ 1759648 w 1909006"/>
              <a:gd name="connsiteY21" fmla="*/ 4132880 h 4133215"/>
              <a:gd name="connsiteX22" fmla="*/ 1759205 w 1909006"/>
              <a:gd name="connsiteY22" fmla="*/ 4132934 h 4133215"/>
              <a:gd name="connsiteX23" fmla="*/ 1758270 w 1909006"/>
              <a:gd name="connsiteY23" fmla="*/ 4132934 h 4133215"/>
              <a:gd name="connsiteX24" fmla="*/ 1757941 w 1909006"/>
              <a:gd name="connsiteY24" fmla="*/ 4132988 h 4133215"/>
              <a:gd name="connsiteX25" fmla="*/ 1749662 w 1909006"/>
              <a:gd name="connsiteY25" fmla="*/ 4133215 h 4133215"/>
              <a:gd name="connsiteX26" fmla="*/ 976683 w 1909006"/>
              <a:gd name="connsiteY26" fmla="*/ 4133215 h 4133215"/>
              <a:gd name="connsiteX27" fmla="*/ 932323 w 1909006"/>
              <a:gd name="connsiteY27" fmla="*/ 4133215 h 4133215"/>
              <a:gd name="connsiteX28" fmla="*/ 159337 w 1909006"/>
              <a:gd name="connsiteY28" fmla="*/ 4133215 h 4133215"/>
              <a:gd name="connsiteX29" fmla="*/ 151065 w 1909006"/>
              <a:gd name="connsiteY29" fmla="*/ 4132988 h 4133215"/>
              <a:gd name="connsiteX30" fmla="*/ 150736 w 1909006"/>
              <a:gd name="connsiteY30" fmla="*/ 4132934 h 4133215"/>
              <a:gd name="connsiteX31" fmla="*/ 149796 w 1909006"/>
              <a:gd name="connsiteY31" fmla="*/ 4132934 h 4133215"/>
              <a:gd name="connsiteX32" fmla="*/ 149353 w 1909006"/>
              <a:gd name="connsiteY32" fmla="*/ 4132880 h 4133215"/>
              <a:gd name="connsiteX33" fmla="*/ 148801 w 1909006"/>
              <a:gd name="connsiteY33" fmla="*/ 4132880 h 4133215"/>
              <a:gd name="connsiteX34" fmla="*/ 146651 w 1909006"/>
              <a:gd name="connsiteY34" fmla="*/ 4132718 h 4133215"/>
              <a:gd name="connsiteX35" fmla="*/ 0 w 1909006"/>
              <a:gd name="connsiteY35" fmla="*/ 3973925 h 4133215"/>
              <a:gd name="connsiteX36" fmla="*/ 0 w 1909006"/>
              <a:gd name="connsiteY36" fmla="*/ 159283 h 4133215"/>
              <a:gd name="connsiteX37" fmla="*/ 148748 w 1909006"/>
              <a:gd name="connsiteY37" fmla="*/ 330 h 4133215"/>
              <a:gd name="connsiteX38" fmla="*/ 150179 w 1909006"/>
              <a:gd name="connsiteY38" fmla="*/ 330 h 4133215"/>
              <a:gd name="connsiteX39" fmla="*/ 152336 w 1909006"/>
              <a:gd name="connsiteY39" fmla="*/ 107 h 4133215"/>
              <a:gd name="connsiteX40" fmla="*/ 159337 w 1909006"/>
              <a:gd name="connsiteY40" fmla="*/ 0 h 4133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09006" h="4133215">
                <a:moveTo>
                  <a:pt x="159337" y="0"/>
                </a:moveTo>
                <a:lnTo>
                  <a:pt x="388805" y="0"/>
                </a:lnTo>
                <a:cubicBezTo>
                  <a:pt x="401941" y="659"/>
                  <a:pt x="412531" y="10811"/>
                  <a:pt x="413854" y="23780"/>
                </a:cubicBezTo>
                <a:cubicBezTo>
                  <a:pt x="413909" y="24659"/>
                  <a:pt x="413968" y="25547"/>
                  <a:pt x="413968" y="26481"/>
                </a:cubicBezTo>
                <a:lnTo>
                  <a:pt x="413968" y="26816"/>
                </a:lnTo>
                <a:cubicBezTo>
                  <a:pt x="417114" y="94071"/>
                  <a:pt x="472616" y="147591"/>
                  <a:pt x="540589" y="147591"/>
                </a:cubicBezTo>
                <a:lnTo>
                  <a:pt x="932323" y="147591"/>
                </a:lnTo>
                <a:lnTo>
                  <a:pt x="976683" y="147591"/>
                </a:lnTo>
                <a:lnTo>
                  <a:pt x="1368411" y="147591"/>
                </a:lnTo>
                <a:cubicBezTo>
                  <a:pt x="1436385" y="147591"/>
                  <a:pt x="1491892" y="94071"/>
                  <a:pt x="1495038" y="26816"/>
                </a:cubicBezTo>
                <a:lnTo>
                  <a:pt x="1495038" y="26481"/>
                </a:lnTo>
                <a:cubicBezTo>
                  <a:pt x="1495038" y="25547"/>
                  <a:pt x="1495092" y="24659"/>
                  <a:pt x="1495152" y="23780"/>
                </a:cubicBezTo>
                <a:cubicBezTo>
                  <a:pt x="1496470" y="10811"/>
                  <a:pt x="1507065" y="659"/>
                  <a:pt x="1520195" y="0"/>
                </a:cubicBezTo>
                <a:lnTo>
                  <a:pt x="1749662" y="0"/>
                </a:lnTo>
                <a:cubicBezTo>
                  <a:pt x="1751819" y="0"/>
                  <a:pt x="1754132" y="0"/>
                  <a:pt x="1756671" y="107"/>
                </a:cubicBezTo>
                <a:lnTo>
                  <a:pt x="1758822" y="330"/>
                </a:lnTo>
                <a:lnTo>
                  <a:pt x="1760259" y="330"/>
                </a:lnTo>
                <a:cubicBezTo>
                  <a:pt x="1843788" y="5791"/>
                  <a:pt x="1909006" y="75311"/>
                  <a:pt x="1909006" y="159283"/>
                </a:cubicBezTo>
                <a:lnTo>
                  <a:pt x="1909006" y="3973925"/>
                </a:lnTo>
                <a:cubicBezTo>
                  <a:pt x="1909006" y="4056467"/>
                  <a:pt x="1844561" y="4126260"/>
                  <a:pt x="1762355" y="4132718"/>
                </a:cubicBezTo>
                <a:cubicBezTo>
                  <a:pt x="1761528" y="4132772"/>
                  <a:pt x="1760864" y="4132825"/>
                  <a:pt x="1760205" y="4132880"/>
                </a:cubicBezTo>
                <a:lnTo>
                  <a:pt x="1759648" y="4132880"/>
                </a:lnTo>
                <a:lnTo>
                  <a:pt x="1759205" y="4132934"/>
                </a:lnTo>
                <a:lnTo>
                  <a:pt x="1758270" y="4132934"/>
                </a:lnTo>
                <a:lnTo>
                  <a:pt x="1757941" y="4132988"/>
                </a:lnTo>
                <a:cubicBezTo>
                  <a:pt x="1755179" y="4133101"/>
                  <a:pt x="1752423" y="4133215"/>
                  <a:pt x="1749662" y="4133215"/>
                </a:cubicBezTo>
                <a:lnTo>
                  <a:pt x="976683" y="4133215"/>
                </a:lnTo>
                <a:lnTo>
                  <a:pt x="932323" y="4133215"/>
                </a:lnTo>
                <a:lnTo>
                  <a:pt x="159337" y="4133215"/>
                </a:lnTo>
                <a:cubicBezTo>
                  <a:pt x="156582" y="4133215"/>
                  <a:pt x="153821" y="4133101"/>
                  <a:pt x="151065" y="4132988"/>
                </a:cubicBezTo>
                <a:lnTo>
                  <a:pt x="150736" y="4132934"/>
                </a:lnTo>
                <a:lnTo>
                  <a:pt x="149796" y="4132934"/>
                </a:lnTo>
                <a:lnTo>
                  <a:pt x="149353" y="4132880"/>
                </a:lnTo>
                <a:lnTo>
                  <a:pt x="148801" y="4132880"/>
                </a:lnTo>
                <a:cubicBezTo>
                  <a:pt x="148142" y="4132825"/>
                  <a:pt x="147478" y="4132772"/>
                  <a:pt x="146651" y="4132718"/>
                </a:cubicBezTo>
                <a:cubicBezTo>
                  <a:pt x="64439" y="4126260"/>
                  <a:pt x="0" y="4056467"/>
                  <a:pt x="0" y="3973925"/>
                </a:cubicBezTo>
                <a:lnTo>
                  <a:pt x="0" y="159283"/>
                </a:lnTo>
                <a:cubicBezTo>
                  <a:pt x="0" y="75311"/>
                  <a:pt x="65212" y="5791"/>
                  <a:pt x="148748" y="330"/>
                </a:cubicBezTo>
                <a:lnTo>
                  <a:pt x="150179" y="330"/>
                </a:lnTo>
                <a:lnTo>
                  <a:pt x="152336" y="107"/>
                </a:lnTo>
                <a:cubicBezTo>
                  <a:pt x="154869" y="0"/>
                  <a:pt x="157187" y="0"/>
                  <a:pt x="15933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8DA9A75-68F7-981A-D1F5-E79155DF7D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91552" y="1911269"/>
            <a:ext cx="1401986" cy="3035463"/>
          </a:xfrm>
          <a:custGeom>
            <a:avLst/>
            <a:gdLst>
              <a:gd name="connsiteX0" fmla="*/ 117018 w 1401986"/>
              <a:gd name="connsiteY0" fmla="*/ 0 h 3035463"/>
              <a:gd name="connsiteX1" fmla="*/ 285541 w 1401986"/>
              <a:gd name="connsiteY1" fmla="*/ 0 h 3035463"/>
              <a:gd name="connsiteX2" fmla="*/ 303937 w 1401986"/>
              <a:gd name="connsiteY2" fmla="*/ 17464 h 3035463"/>
              <a:gd name="connsiteX3" fmla="*/ 304021 w 1401986"/>
              <a:gd name="connsiteY3" fmla="*/ 19448 h 3035463"/>
              <a:gd name="connsiteX4" fmla="*/ 304021 w 1401986"/>
              <a:gd name="connsiteY4" fmla="*/ 19694 h 3035463"/>
              <a:gd name="connsiteX5" fmla="*/ 397012 w 1401986"/>
              <a:gd name="connsiteY5" fmla="*/ 108392 h 3035463"/>
              <a:gd name="connsiteX6" fmla="*/ 684703 w 1401986"/>
              <a:gd name="connsiteY6" fmla="*/ 108392 h 3035463"/>
              <a:gd name="connsiteX7" fmla="*/ 717282 w 1401986"/>
              <a:gd name="connsiteY7" fmla="*/ 108392 h 3035463"/>
              <a:gd name="connsiteX8" fmla="*/ 1004970 w 1401986"/>
              <a:gd name="connsiteY8" fmla="*/ 108392 h 3035463"/>
              <a:gd name="connsiteX9" fmla="*/ 1097965 w 1401986"/>
              <a:gd name="connsiteY9" fmla="*/ 19694 h 3035463"/>
              <a:gd name="connsiteX10" fmla="*/ 1097965 w 1401986"/>
              <a:gd name="connsiteY10" fmla="*/ 19448 h 3035463"/>
              <a:gd name="connsiteX11" fmla="*/ 1098049 w 1401986"/>
              <a:gd name="connsiteY11" fmla="*/ 17464 h 3035463"/>
              <a:gd name="connsiteX12" fmla="*/ 1116441 w 1401986"/>
              <a:gd name="connsiteY12" fmla="*/ 0 h 3035463"/>
              <a:gd name="connsiteX13" fmla="*/ 1284963 w 1401986"/>
              <a:gd name="connsiteY13" fmla="*/ 0 h 3035463"/>
              <a:gd name="connsiteX14" fmla="*/ 1290110 w 1401986"/>
              <a:gd name="connsiteY14" fmla="*/ 79 h 3035463"/>
              <a:gd name="connsiteX15" fmla="*/ 1291690 w 1401986"/>
              <a:gd name="connsiteY15" fmla="*/ 242 h 3035463"/>
              <a:gd name="connsiteX16" fmla="*/ 1292745 w 1401986"/>
              <a:gd name="connsiteY16" fmla="*/ 242 h 3035463"/>
              <a:gd name="connsiteX17" fmla="*/ 1401986 w 1401986"/>
              <a:gd name="connsiteY17" fmla="*/ 116979 h 3035463"/>
              <a:gd name="connsiteX18" fmla="*/ 1401986 w 1401986"/>
              <a:gd name="connsiteY18" fmla="*/ 2918480 h 3035463"/>
              <a:gd name="connsiteX19" fmla="*/ 1294285 w 1401986"/>
              <a:gd name="connsiteY19" fmla="*/ 3035098 h 3035463"/>
              <a:gd name="connsiteX20" fmla="*/ 1292706 w 1401986"/>
              <a:gd name="connsiteY20" fmla="*/ 3035217 h 3035463"/>
              <a:gd name="connsiteX21" fmla="*/ 1292296 w 1401986"/>
              <a:gd name="connsiteY21" fmla="*/ 3035217 h 3035463"/>
              <a:gd name="connsiteX22" fmla="*/ 1291971 w 1401986"/>
              <a:gd name="connsiteY22" fmla="*/ 3035257 h 3035463"/>
              <a:gd name="connsiteX23" fmla="*/ 1291285 w 1401986"/>
              <a:gd name="connsiteY23" fmla="*/ 3035257 h 3035463"/>
              <a:gd name="connsiteX24" fmla="*/ 1291043 w 1401986"/>
              <a:gd name="connsiteY24" fmla="*/ 3035296 h 3035463"/>
              <a:gd name="connsiteX25" fmla="*/ 1284963 w 1401986"/>
              <a:gd name="connsiteY25" fmla="*/ 3035463 h 3035463"/>
              <a:gd name="connsiteX26" fmla="*/ 717282 w 1401986"/>
              <a:gd name="connsiteY26" fmla="*/ 3035463 h 3035463"/>
              <a:gd name="connsiteX27" fmla="*/ 684703 w 1401986"/>
              <a:gd name="connsiteY27" fmla="*/ 3035463 h 3035463"/>
              <a:gd name="connsiteX28" fmla="*/ 117018 w 1401986"/>
              <a:gd name="connsiteY28" fmla="*/ 3035463 h 3035463"/>
              <a:gd name="connsiteX29" fmla="*/ 110943 w 1401986"/>
              <a:gd name="connsiteY29" fmla="*/ 3035296 h 3035463"/>
              <a:gd name="connsiteX30" fmla="*/ 110701 w 1401986"/>
              <a:gd name="connsiteY30" fmla="*/ 3035257 h 3035463"/>
              <a:gd name="connsiteX31" fmla="*/ 110011 w 1401986"/>
              <a:gd name="connsiteY31" fmla="*/ 3035257 h 3035463"/>
              <a:gd name="connsiteX32" fmla="*/ 109685 w 1401986"/>
              <a:gd name="connsiteY32" fmla="*/ 3035217 h 3035463"/>
              <a:gd name="connsiteX33" fmla="*/ 109280 w 1401986"/>
              <a:gd name="connsiteY33" fmla="*/ 3035217 h 3035463"/>
              <a:gd name="connsiteX34" fmla="*/ 107701 w 1401986"/>
              <a:gd name="connsiteY34" fmla="*/ 3035098 h 3035463"/>
              <a:gd name="connsiteX35" fmla="*/ 0 w 1401986"/>
              <a:gd name="connsiteY35" fmla="*/ 2918480 h 3035463"/>
              <a:gd name="connsiteX36" fmla="*/ 0 w 1401986"/>
              <a:gd name="connsiteY36" fmla="*/ 116979 h 3035463"/>
              <a:gd name="connsiteX37" fmla="*/ 109241 w 1401986"/>
              <a:gd name="connsiteY37" fmla="*/ 242 h 3035463"/>
              <a:gd name="connsiteX38" fmla="*/ 110292 w 1401986"/>
              <a:gd name="connsiteY38" fmla="*/ 242 h 3035463"/>
              <a:gd name="connsiteX39" fmla="*/ 111877 w 1401986"/>
              <a:gd name="connsiteY39" fmla="*/ 79 h 3035463"/>
              <a:gd name="connsiteX40" fmla="*/ 117018 w 1401986"/>
              <a:gd name="connsiteY40" fmla="*/ 0 h 3035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401986" h="3035463">
                <a:moveTo>
                  <a:pt x="117018" y="0"/>
                </a:moveTo>
                <a:lnTo>
                  <a:pt x="285541" y="0"/>
                </a:lnTo>
                <a:cubicBezTo>
                  <a:pt x="295188" y="484"/>
                  <a:pt x="302965" y="7939"/>
                  <a:pt x="303937" y="17464"/>
                </a:cubicBezTo>
                <a:cubicBezTo>
                  <a:pt x="303977" y="18110"/>
                  <a:pt x="304021" y="18762"/>
                  <a:pt x="304021" y="19448"/>
                </a:cubicBezTo>
                <a:lnTo>
                  <a:pt x="304021" y="19694"/>
                </a:lnTo>
                <a:cubicBezTo>
                  <a:pt x="306331" y="69086"/>
                  <a:pt x="347092" y="108392"/>
                  <a:pt x="397012" y="108392"/>
                </a:cubicBezTo>
                <a:lnTo>
                  <a:pt x="684703" y="108392"/>
                </a:lnTo>
                <a:lnTo>
                  <a:pt x="717282" y="108392"/>
                </a:lnTo>
                <a:lnTo>
                  <a:pt x="1004970" y="108392"/>
                </a:lnTo>
                <a:cubicBezTo>
                  <a:pt x="1054890" y="108392"/>
                  <a:pt x="1095655" y="69086"/>
                  <a:pt x="1097965" y="19694"/>
                </a:cubicBezTo>
                <a:lnTo>
                  <a:pt x="1097965" y="19448"/>
                </a:lnTo>
                <a:cubicBezTo>
                  <a:pt x="1097965" y="18762"/>
                  <a:pt x="1098005" y="18110"/>
                  <a:pt x="1098049" y="17464"/>
                </a:cubicBezTo>
                <a:cubicBezTo>
                  <a:pt x="1099017" y="7939"/>
                  <a:pt x="1106798" y="484"/>
                  <a:pt x="1116441" y="0"/>
                </a:cubicBezTo>
                <a:lnTo>
                  <a:pt x="1284963" y="0"/>
                </a:lnTo>
                <a:cubicBezTo>
                  <a:pt x="1286547" y="0"/>
                  <a:pt x="1288245" y="0"/>
                  <a:pt x="1290110" y="79"/>
                </a:cubicBezTo>
                <a:lnTo>
                  <a:pt x="1291690" y="242"/>
                </a:lnTo>
                <a:lnTo>
                  <a:pt x="1292745" y="242"/>
                </a:lnTo>
                <a:cubicBezTo>
                  <a:pt x="1354090" y="4253"/>
                  <a:pt x="1401986" y="55309"/>
                  <a:pt x="1401986" y="116979"/>
                </a:cubicBezTo>
                <a:lnTo>
                  <a:pt x="1401986" y="2918480"/>
                </a:lnTo>
                <a:cubicBezTo>
                  <a:pt x="1401986" y="2979099"/>
                  <a:pt x="1354657" y="3030356"/>
                  <a:pt x="1294285" y="3035098"/>
                </a:cubicBezTo>
                <a:cubicBezTo>
                  <a:pt x="1293677" y="3035138"/>
                  <a:pt x="1293189" y="3035177"/>
                  <a:pt x="1292706" y="3035217"/>
                </a:cubicBezTo>
                <a:lnTo>
                  <a:pt x="1292296" y="3035217"/>
                </a:lnTo>
                <a:lnTo>
                  <a:pt x="1291971" y="3035257"/>
                </a:lnTo>
                <a:lnTo>
                  <a:pt x="1291285" y="3035257"/>
                </a:lnTo>
                <a:lnTo>
                  <a:pt x="1291043" y="3035296"/>
                </a:lnTo>
                <a:cubicBezTo>
                  <a:pt x="1289015" y="3035379"/>
                  <a:pt x="1286990" y="3035463"/>
                  <a:pt x="1284963" y="3035463"/>
                </a:cubicBezTo>
                <a:lnTo>
                  <a:pt x="717282" y="3035463"/>
                </a:lnTo>
                <a:lnTo>
                  <a:pt x="684703" y="3035463"/>
                </a:lnTo>
                <a:lnTo>
                  <a:pt x="117018" y="3035463"/>
                </a:lnTo>
                <a:cubicBezTo>
                  <a:pt x="114995" y="3035463"/>
                  <a:pt x="112967" y="3035379"/>
                  <a:pt x="110943" y="3035296"/>
                </a:cubicBezTo>
                <a:lnTo>
                  <a:pt x="110701" y="3035257"/>
                </a:lnTo>
                <a:lnTo>
                  <a:pt x="110011" y="3035257"/>
                </a:lnTo>
                <a:lnTo>
                  <a:pt x="109685" y="3035217"/>
                </a:lnTo>
                <a:lnTo>
                  <a:pt x="109280" y="3035217"/>
                </a:lnTo>
                <a:cubicBezTo>
                  <a:pt x="108797" y="3035177"/>
                  <a:pt x="108309" y="3035138"/>
                  <a:pt x="107701" y="3035098"/>
                </a:cubicBezTo>
                <a:cubicBezTo>
                  <a:pt x="47325" y="3030356"/>
                  <a:pt x="0" y="2979099"/>
                  <a:pt x="0" y="2918480"/>
                </a:cubicBezTo>
                <a:lnTo>
                  <a:pt x="0" y="116979"/>
                </a:lnTo>
                <a:cubicBezTo>
                  <a:pt x="0" y="55309"/>
                  <a:pt x="47892" y="4253"/>
                  <a:pt x="109241" y="242"/>
                </a:cubicBezTo>
                <a:lnTo>
                  <a:pt x="110292" y="242"/>
                </a:lnTo>
                <a:lnTo>
                  <a:pt x="111877" y="79"/>
                </a:lnTo>
                <a:cubicBezTo>
                  <a:pt x="113737" y="0"/>
                  <a:pt x="115439" y="0"/>
                  <a:pt x="117018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68648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89B0844-3CA8-BE55-0D52-83BDAD481262}"/>
              </a:ext>
            </a:extLst>
          </p:cNvPr>
          <p:cNvSpPr/>
          <p:nvPr userDrawn="1"/>
        </p:nvSpPr>
        <p:spPr>
          <a:xfrm>
            <a:off x="10286999" y="1013875"/>
            <a:ext cx="1905001" cy="4339952"/>
          </a:xfrm>
          <a:custGeom>
            <a:avLst/>
            <a:gdLst>
              <a:gd name="connsiteX0" fmla="*/ 124586 w 1905001"/>
              <a:gd name="connsiteY0" fmla="*/ 0 h 4339952"/>
              <a:gd name="connsiteX1" fmla="*/ 1905001 w 1905001"/>
              <a:gd name="connsiteY1" fmla="*/ 0 h 4339952"/>
              <a:gd name="connsiteX2" fmla="*/ 1905001 w 1905001"/>
              <a:gd name="connsiteY2" fmla="*/ 4339952 h 4339952"/>
              <a:gd name="connsiteX3" fmla="*/ 124586 w 1905001"/>
              <a:gd name="connsiteY3" fmla="*/ 4339952 h 4339952"/>
              <a:gd name="connsiteX4" fmla="*/ 0 w 1905001"/>
              <a:gd name="connsiteY4" fmla="*/ 4215366 h 4339952"/>
              <a:gd name="connsiteX5" fmla="*/ 0 w 1905001"/>
              <a:gd name="connsiteY5" fmla="*/ 124586 h 4339952"/>
              <a:gd name="connsiteX6" fmla="*/ 124586 w 1905001"/>
              <a:gd name="connsiteY6" fmla="*/ 0 h 4339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05001" h="4339952">
                <a:moveTo>
                  <a:pt x="124586" y="0"/>
                </a:moveTo>
                <a:lnTo>
                  <a:pt x="1905001" y="0"/>
                </a:lnTo>
                <a:lnTo>
                  <a:pt x="1905001" y="4339952"/>
                </a:lnTo>
                <a:lnTo>
                  <a:pt x="124586" y="4339952"/>
                </a:lnTo>
                <a:cubicBezTo>
                  <a:pt x="55779" y="4339952"/>
                  <a:pt x="0" y="4284173"/>
                  <a:pt x="0" y="4215366"/>
                </a:cubicBezTo>
                <a:lnTo>
                  <a:pt x="0" y="124586"/>
                </a:lnTo>
                <a:cubicBezTo>
                  <a:pt x="0" y="55779"/>
                  <a:pt x="55779" y="0"/>
                  <a:pt x="124586" y="0"/>
                </a:cubicBez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C914CA4-9ABA-4C66-4993-B088228CA6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8034" y="2256244"/>
            <a:ext cx="3035300" cy="3866006"/>
          </a:xfrm>
          <a:custGeom>
            <a:avLst/>
            <a:gdLst>
              <a:gd name="connsiteX0" fmla="*/ 171373 w 3035300"/>
              <a:gd name="connsiteY0" fmla="*/ 0 h 3866006"/>
              <a:gd name="connsiteX1" fmla="*/ 2863927 w 3035300"/>
              <a:gd name="connsiteY1" fmla="*/ 0 h 3866006"/>
              <a:gd name="connsiteX2" fmla="*/ 3035300 w 3035300"/>
              <a:gd name="connsiteY2" fmla="*/ 171373 h 3866006"/>
              <a:gd name="connsiteX3" fmla="*/ 3035300 w 3035300"/>
              <a:gd name="connsiteY3" fmla="*/ 3694633 h 3866006"/>
              <a:gd name="connsiteX4" fmla="*/ 2863927 w 3035300"/>
              <a:gd name="connsiteY4" fmla="*/ 3866006 h 3866006"/>
              <a:gd name="connsiteX5" fmla="*/ 171373 w 3035300"/>
              <a:gd name="connsiteY5" fmla="*/ 3866006 h 3866006"/>
              <a:gd name="connsiteX6" fmla="*/ 0 w 3035300"/>
              <a:gd name="connsiteY6" fmla="*/ 3694633 h 3866006"/>
              <a:gd name="connsiteX7" fmla="*/ 0 w 3035300"/>
              <a:gd name="connsiteY7" fmla="*/ 171373 h 3866006"/>
              <a:gd name="connsiteX8" fmla="*/ 171373 w 3035300"/>
              <a:gd name="connsiteY8" fmla="*/ 0 h 3866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35300" h="3866006">
                <a:moveTo>
                  <a:pt x="171373" y="0"/>
                </a:moveTo>
                <a:lnTo>
                  <a:pt x="2863927" y="0"/>
                </a:lnTo>
                <a:cubicBezTo>
                  <a:pt x="2958574" y="0"/>
                  <a:pt x="3035300" y="76726"/>
                  <a:pt x="3035300" y="171373"/>
                </a:cubicBezTo>
                <a:lnTo>
                  <a:pt x="3035300" y="3694633"/>
                </a:lnTo>
                <a:cubicBezTo>
                  <a:pt x="3035300" y="3789280"/>
                  <a:pt x="2958574" y="3866006"/>
                  <a:pt x="2863927" y="3866006"/>
                </a:cubicBezTo>
                <a:lnTo>
                  <a:pt x="171373" y="3866006"/>
                </a:lnTo>
                <a:cubicBezTo>
                  <a:pt x="76726" y="3866006"/>
                  <a:pt x="0" y="3789280"/>
                  <a:pt x="0" y="3694633"/>
                </a:cubicBezTo>
                <a:lnTo>
                  <a:pt x="0" y="171373"/>
                </a:lnTo>
                <a:cubicBezTo>
                  <a:pt x="0" y="76726"/>
                  <a:pt x="76726" y="0"/>
                  <a:pt x="17137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33203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5CE4AAA-A622-A3E1-BD2C-5796075EE0DE}"/>
              </a:ext>
            </a:extLst>
          </p:cNvPr>
          <p:cNvSpPr/>
          <p:nvPr userDrawn="1"/>
        </p:nvSpPr>
        <p:spPr>
          <a:xfrm>
            <a:off x="8357864" y="983141"/>
            <a:ext cx="2597210" cy="4064850"/>
          </a:xfrm>
          <a:prstGeom prst="roundRect">
            <a:avLst>
              <a:gd name="adj" fmla="val 5894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25C58F6-2476-FA62-E9BC-82A51CD726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794" y="1610810"/>
            <a:ext cx="3010666" cy="4224746"/>
          </a:xfrm>
          <a:custGeom>
            <a:avLst/>
            <a:gdLst>
              <a:gd name="connsiteX0" fmla="*/ 169982 w 3010666"/>
              <a:gd name="connsiteY0" fmla="*/ 0 h 4224746"/>
              <a:gd name="connsiteX1" fmla="*/ 2840684 w 3010666"/>
              <a:gd name="connsiteY1" fmla="*/ 0 h 4224746"/>
              <a:gd name="connsiteX2" fmla="*/ 3010666 w 3010666"/>
              <a:gd name="connsiteY2" fmla="*/ 169982 h 4224746"/>
              <a:gd name="connsiteX3" fmla="*/ 3010666 w 3010666"/>
              <a:gd name="connsiteY3" fmla="*/ 4054764 h 4224746"/>
              <a:gd name="connsiteX4" fmla="*/ 2840684 w 3010666"/>
              <a:gd name="connsiteY4" fmla="*/ 4224746 h 4224746"/>
              <a:gd name="connsiteX5" fmla="*/ 169982 w 3010666"/>
              <a:gd name="connsiteY5" fmla="*/ 4224746 h 4224746"/>
              <a:gd name="connsiteX6" fmla="*/ 0 w 3010666"/>
              <a:gd name="connsiteY6" fmla="*/ 4054764 h 4224746"/>
              <a:gd name="connsiteX7" fmla="*/ 0 w 3010666"/>
              <a:gd name="connsiteY7" fmla="*/ 169982 h 4224746"/>
              <a:gd name="connsiteX8" fmla="*/ 169982 w 3010666"/>
              <a:gd name="connsiteY8" fmla="*/ 0 h 4224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0666" h="4224746">
                <a:moveTo>
                  <a:pt x="169982" y="0"/>
                </a:moveTo>
                <a:lnTo>
                  <a:pt x="2840684" y="0"/>
                </a:lnTo>
                <a:cubicBezTo>
                  <a:pt x="2934562" y="0"/>
                  <a:pt x="3010666" y="76104"/>
                  <a:pt x="3010666" y="169982"/>
                </a:cubicBezTo>
                <a:lnTo>
                  <a:pt x="3010666" y="4054764"/>
                </a:lnTo>
                <a:cubicBezTo>
                  <a:pt x="3010666" y="4148642"/>
                  <a:pt x="2934562" y="4224746"/>
                  <a:pt x="2840684" y="4224746"/>
                </a:cubicBezTo>
                <a:lnTo>
                  <a:pt x="169982" y="4224746"/>
                </a:lnTo>
                <a:cubicBezTo>
                  <a:pt x="76104" y="4224746"/>
                  <a:pt x="0" y="4148642"/>
                  <a:pt x="0" y="4054764"/>
                </a:cubicBezTo>
                <a:lnTo>
                  <a:pt x="0" y="169982"/>
                </a:lnTo>
                <a:cubicBezTo>
                  <a:pt x="0" y="76104"/>
                  <a:pt x="76104" y="0"/>
                  <a:pt x="16998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6116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mage Placeholder">
            <a:extLst>
              <a:ext uri="{FF2B5EF4-FFF2-40B4-BE49-F238E27FC236}">
                <a16:creationId xmlns:a16="http://schemas.microsoft.com/office/drawing/2014/main" id="{0FA3F5A8-72E4-246C-F8B4-AEE0CEEFF7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rot="468577">
            <a:off x="9292500" y="2246423"/>
            <a:ext cx="1357577" cy="3163213"/>
          </a:xfrm>
          <a:custGeom>
            <a:avLst/>
            <a:gdLst>
              <a:gd name="connsiteX0" fmla="*/ 272644 w 3024000"/>
              <a:gd name="connsiteY0" fmla="*/ 0 h 6524497"/>
              <a:gd name="connsiteX1" fmla="*/ 2751356 w 3024000"/>
              <a:gd name="connsiteY1" fmla="*/ 0 h 6524497"/>
              <a:gd name="connsiteX2" fmla="*/ 3024000 w 3024000"/>
              <a:gd name="connsiteY2" fmla="*/ 272644 h 6524497"/>
              <a:gd name="connsiteX3" fmla="*/ 3024000 w 3024000"/>
              <a:gd name="connsiteY3" fmla="*/ 6251853 h 6524497"/>
              <a:gd name="connsiteX4" fmla="*/ 2751356 w 3024000"/>
              <a:gd name="connsiteY4" fmla="*/ 6524497 h 6524497"/>
              <a:gd name="connsiteX5" fmla="*/ 272644 w 3024000"/>
              <a:gd name="connsiteY5" fmla="*/ 6524497 h 6524497"/>
              <a:gd name="connsiteX6" fmla="*/ 0 w 3024000"/>
              <a:gd name="connsiteY6" fmla="*/ 6251853 h 6524497"/>
              <a:gd name="connsiteX7" fmla="*/ 0 w 3024000"/>
              <a:gd name="connsiteY7" fmla="*/ 272644 h 6524497"/>
              <a:gd name="connsiteX8" fmla="*/ 272644 w 3024000"/>
              <a:gd name="connsiteY8" fmla="*/ 0 h 652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4000" h="6524497">
                <a:moveTo>
                  <a:pt x="272644" y="0"/>
                </a:moveTo>
                <a:lnTo>
                  <a:pt x="2751356" y="0"/>
                </a:lnTo>
                <a:cubicBezTo>
                  <a:pt x="2901933" y="0"/>
                  <a:pt x="3024000" y="122067"/>
                  <a:pt x="3024000" y="272644"/>
                </a:cubicBezTo>
                <a:lnTo>
                  <a:pt x="3024000" y="6251853"/>
                </a:lnTo>
                <a:cubicBezTo>
                  <a:pt x="3024000" y="6402430"/>
                  <a:pt x="2901933" y="6524497"/>
                  <a:pt x="2751356" y="6524497"/>
                </a:cubicBezTo>
                <a:lnTo>
                  <a:pt x="272644" y="6524497"/>
                </a:lnTo>
                <a:cubicBezTo>
                  <a:pt x="122067" y="6524497"/>
                  <a:pt x="0" y="6402430"/>
                  <a:pt x="0" y="6251853"/>
                </a:cubicBezTo>
                <a:lnTo>
                  <a:pt x="0" y="272644"/>
                </a:lnTo>
                <a:cubicBezTo>
                  <a:pt x="0" y="122067"/>
                  <a:pt x="122067" y="0"/>
                  <a:pt x="272644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B7EF767-5537-D375-CCA7-C2E40CA27A65}"/>
              </a:ext>
            </a:extLst>
          </p:cNvPr>
          <p:cNvSpPr/>
          <p:nvPr userDrawn="1"/>
        </p:nvSpPr>
        <p:spPr>
          <a:xfrm rot="419983">
            <a:off x="9076702" y="2140289"/>
            <a:ext cx="1693925" cy="3375480"/>
          </a:xfrm>
          <a:prstGeom prst="roundRect">
            <a:avLst>
              <a:gd name="adj" fmla="val 11950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Image Placeholder">
            <a:extLst>
              <a:ext uri="{FF2B5EF4-FFF2-40B4-BE49-F238E27FC236}">
                <a16:creationId xmlns:a16="http://schemas.microsoft.com/office/drawing/2014/main" id="{A61970EA-5F85-1E1A-6947-CE0BFBCFCAE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0922" y="1286999"/>
            <a:ext cx="2000578" cy="4284000"/>
          </a:xfrm>
          <a:custGeom>
            <a:avLst/>
            <a:gdLst>
              <a:gd name="connsiteX0" fmla="*/ 272644 w 3024000"/>
              <a:gd name="connsiteY0" fmla="*/ 0 h 6524497"/>
              <a:gd name="connsiteX1" fmla="*/ 2751356 w 3024000"/>
              <a:gd name="connsiteY1" fmla="*/ 0 h 6524497"/>
              <a:gd name="connsiteX2" fmla="*/ 3024000 w 3024000"/>
              <a:gd name="connsiteY2" fmla="*/ 272644 h 6524497"/>
              <a:gd name="connsiteX3" fmla="*/ 3024000 w 3024000"/>
              <a:gd name="connsiteY3" fmla="*/ 6251853 h 6524497"/>
              <a:gd name="connsiteX4" fmla="*/ 2751356 w 3024000"/>
              <a:gd name="connsiteY4" fmla="*/ 6524497 h 6524497"/>
              <a:gd name="connsiteX5" fmla="*/ 272644 w 3024000"/>
              <a:gd name="connsiteY5" fmla="*/ 6524497 h 6524497"/>
              <a:gd name="connsiteX6" fmla="*/ 0 w 3024000"/>
              <a:gd name="connsiteY6" fmla="*/ 6251853 h 6524497"/>
              <a:gd name="connsiteX7" fmla="*/ 0 w 3024000"/>
              <a:gd name="connsiteY7" fmla="*/ 272644 h 6524497"/>
              <a:gd name="connsiteX8" fmla="*/ 272644 w 3024000"/>
              <a:gd name="connsiteY8" fmla="*/ 0 h 6524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4000" h="6524497">
                <a:moveTo>
                  <a:pt x="272644" y="0"/>
                </a:moveTo>
                <a:lnTo>
                  <a:pt x="2751356" y="0"/>
                </a:lnTo>
                <a:cubicBezTo>
                  <a:pt x="2901933" y="0"/>
                  <a:pt x="3024000" y="122067"/>
                  <a:pt x="3024000" y="272644"/>
                </a:cubicBezTo>
                <a:lnTo>
                  <a:pt x="3024000" y="6251853"/>
                </a:lnTo>
                <a:cubicBezTo>
                  <a:pt x="3024000" y="6402430"/>
                  <a:pt x="2901933" y="6524497"/>
                  <a:pt x="2751356" y="6524497"/>
                </a:cubicBezTo>
                <a:lnTo>
                  <a:pt x="272644" y="6524497"/>
                </a:lnTo>
                <a:cubicBezTo>
                  <a:pt x="122067" y="6524497"/>
                  <a:pt x="0" y="6402430"/>
                  <a:pt x="0" y="6251853"/>
                </a:cubicBezTo>
                <a:lnTo>
                  <a:pt x="0" y="272644"/>
                </a:lnTo>
                <a:cubicBezTo>
                  <a:pt x="0" y="122067"/>
                  <a:pt x="122067" y="0"/>
                  <a:pt x="272644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1801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5470F04-A130-E0CD-3918-5CD1ED9BEB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74466" y="1610579"/>
            <a:ext cx="1679747" cy="3636842"/>
          </a:xfrm>
          <a:custGeom>
            <a:avLst/>
            <a:gdLst>
              <a:gd name="connsiteX0" fmla="*/ 140202 w 1679747"/>
              <a:gd name="connsiteY0" fmla="*/ 0 h 3636842"/>
              <a:gd name="connsiteX1" fmla="*/ 342112 w 1679747"/>
              <a:gd name="connsiteY1" fmla="*/ 0 h 3636842"/>
              <a:gd name="connsiteX2" fmla="*/ 364153 w 1679747"/>
              <a:gd name="connsiteY2" fmla="*/ 20924 h 3636842"/>
              <a:gd name="connsiteX3" fmla="*/ 364253 w 1679747"/>
              <a:gd name="connsiteY3" fmla="*/ 23301 h 3636842"/>
              <a:gd name="connsiteX4" fmla="*/ 364253 w 1679747"/>
              <a:gd name="connsiteY4" fmla="*/ 23596 h 3636842"/>
              <a:gd name="connsiteX5" fmla="*/ 475668 w 1679747"/>
              <a:gd name="connsiteY5" fmla="*/ 129866 h 3636842"/>
              <a:gd name="connsiteX6" fmla="*/ 820357 w 1679747"/>
              <a:gd name="connsiteY6" fmla="*/ 129866 h 3636842"/>
              <a:gd name="connsiteX7" fmla="*/ 859390 w 1679747"/>
              <a:gd name="connsiteY7" fmla="*/ 129866 h 3636842"/>
              <a:gd name="connsiteX8" fmla="*/ 1204074 w 1679747"/>
              <a:gd name="connsiteY8" fmla="*/ 129866 h 3636842"/>
              <a:gd name="connsiteX9" fmla="*/ 1315493 w 1679747"/>
              <a:gd name="connsiteY9" fmla="*/ 23596 h 3636842"/>
              <a:gd name="connsiteX10" fmla="*/ 1315493 w 1679747"/>
              <a:gd name="connsiteY10" fmla="*/ 23301 h 3636842"/>
              <a:gd name="connsiteX11" fmla="*/ 1315594 w 1679747"/>
              <a:gd name="connsiteY11" fmla="*/ 20924 h 3636842"/>
              <a:gd name="connsiteX12" fmla="*/ 1337630 w 1679747"/>
              <a:gd name="connsiteY12" fmla="*/ 0 h 3636842"/>
              <a:gd name="connsiteX13" fmla="*/ 1539539 w 1679747"/>
              <a:gd name="connsiteY13" fmla="*/ 0 h 3636842"/>
              <a:gd name="connsiteX14" fmla="*/ 1545706 w 1679747"/>
              <a:gd name="connsiteY14" fmla="*/ 94 h 3636842"/>
              <a:gd name="connsiteX15" fmla="*/ 1547599 w 1679747"/>
              <a:gd name="connsiteY15" fmla="*/ 290 h 3636842"/>
              <a:gd name="connsiteX16" fmla="*/ 1548864 w 1679747"/>
              <a:gd name="connsiteY16" fmla="*/ 290 h 3636842"/>
              <a:gd name="connsiteX17" fmla="*/ 1679747 w 1679747"/>
              <a:gd name="connsiteY17" fmla="*/ 140154 h 3636842"/>
              <a:gd name="connsiteX18" fmla="*/ 1679747 w 1679747"/>
              <a:gd name="connsiteY18" fmla="*/ 3496682 h 3636842"/>
              <a:gd name="connsiteX19" fmla="*/ 1550708 w 1679747"/>
              <a:gd name="connsiteY19" fmla="*/ 3636405 h 3636842"/>
              <a:gd name="connsiteX20" fmla="*/ 1548816 w 1679747"/>
              <a:gd name="connsiteY20" fmla="*/ 3636547 h 3636842"/>
              <a:gd name="connsiteX21" fmla="*/ 1548326 w 1679747"/>
              <a:gd name="connsiteY21" fmla="*/ 3636547 h 3636842"/>
              <a:gd name="connsiteX22" fmla="*/ 1547936 w 1679747"/>
              <a:gd name="connsiteY22" fmla="*/ 3636595 h 3636842"/>
              <a:gd name="connsiteX23" fmla="*/ 1547114 w 1679747"/>
              <a:gd name="connsiteY23" fmla="*/ 3636595 h 3636842"/>
              <a:gd name="connsiteX24" fmla="*/ 1546824 w 1679747"/>
              <a:gd name="connsiteY24" fmla="*/ 3636642 h 3636842"/>
              <a:gd name="connsiteX25" fmla="*/ 1539539 w 1679747"/>
              <a:gd name="connsiteY25" fmla="*/ 3636842 h 3636842"/>
              <a:gd name="connsiteX26" fmla="*/ 859390 w 1679747"/>
              <a:gd name="connsiteY26" fmla="*/ 3636842 h 3636842"/>
              <a:gd name="connsiteX27" fmla="*/ 820357 w 1679747"/>
              <a:gd name="connsiteY27" fmla="*/ 3636842 h 3636842"/>
              <a:gd name="connsiteX28" fmla="*/ 140202 w 1679747"/>
              <a:gd name="connsiteY28" fmla="*/ 3636842 h 3636842"/>
              <a:gd name="connsiteX29" fmla="*/ 132923 w 1679747"/>
              <a:gd name="connsiteY29" fmla="*/ 3636642 h 3636842"/>
              <a:gd name="connsiteX30" fmla="*/ 132633 w 1679747"/>
              <a:gd name="connsiteY30" fmla="*/ 3636595 h 3636842"/>
              <a:gd name="connsiteX31" fmla="*/ 131806 w 1679747"/>
              <a:gd name="connsiteY31" fmla="*/ 3636595 h 3636842"/>
              <a:gd name="connsiteX32" fmla="*/ 131416 w 1679747"/>
              <a:gd name="connsiteY32" fmla="*/ 3636547 h 3636842"/>
              <a:gd name="connsiteX33" fmla="*/ 130931 w 1679747"/>
              <a:gd name="connsiteY33" fmla="*/ 3636547 h 3636842"/>
              <a:gd name="connsiteX34" fmla="*/ 129039 w 1679747"/>
              <a:gd name="connsiteY34" fmla="*/ 3636405 h 3636842"/>
              <a:gd name="connsiteX35" fmla="*/ 0 w 1679747"/>
              <a:gd name="connsiteY35" fmla="*/ 3496682 h 3636842"/>
              <a:gd name="connsiteX36" fmla="*/ 0 w 1679747"/>
              <a:gd name="connsiteY36" fmla="*/ 140154 h 3636842"/>
              <a:gd name="connsiteX37" fmla="*/ 130884 w 1679747"/>
              <a:gd name="connsiteY37" fmla="*/ 290 h 3636842"/>
              <a:gd name="connsiteX38" fmla="*/ 132143 w 1679747"/>
              <a:gd name="connsiteY38" fmla="*/ 290 h 3636842"/>
              <a:gd name="connsiteX39" fmla="*/ 134042 w 1679747"/>
              <a:gd name="connsiteY39" fmla="*/ 94 h 3636842"/>
              <a:gd name="connsiteX40" fmla="*/ 140202 w 1679747"/>
              <a:gd name="connsiteY40" fmla="*/ 0 h 3636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679747" h="3636842">
                <a:moveTo>
                  <a:pt x="140202" y="0"/>
                </a:moveTo>
                <a:lnTo>
                  <a:pt x="342112" y="0"/>
                </a:lnTo>
                <a:cubicBezTo>
                  <a:pt x="353670" y="580"/>
                  <a:pt x="362989" y="9512"/>
                  <a:pt x="364153" y="20924"/>
                </a:cubicBezTo>
                <a:cubicBezTo>
                  <a:pt x="364201" y="21698"/>
                  <a:pt x="364253" y="22479"/>
                  <a:pt x="364253" y="23301"/>
                </a:cubicBezTo>
                <a:lnTo>
                  <a:pt x="364253" y="23596"/>
                </a:lnTo>
                <a:cubicBezTo>
                  <a:pt x="367021" y="82773"/>
                  <a:pt x="415858" y="129866"/>
                  <a:pt x="475668" y="129866"/>
                </a:cubicBezTo>
                <a:lnTo>
                  <a:pt x="820357" y="129866"/>
                </a:lnTo>
                <a:lnTo>
                  <a:pt x="859390" y="129866"/>
                </a:lnTo>
                <a:lnTo>
                  <a:pt x="1204074" y="129866"/>
                </a:lnTo>
                <a:cubicBezTo>
                  <a:pt x="1263884" y="129866"/>
                  <a:pt x="1312726" y="82773"/>
                  <a:pt x="1315493" y="23596"/>
                </a:cubicBezTo>
                <a:lnTo>
                  <a:pt x="1315493" y="23301"/>
                </a:lnTo>
                <a:cubicBezTo>
                  <a:pt x="1315493" y="22479"/>
                  <a:pt x="1315541" y="21698"/>
                  <a:pt x="1315594" y="20924"/>
                </a:cubicBezTo>
                <a:cubicBezTo>
                  <a:pt x="1316753" y="9512"/>
                  <a:pt x="1326077" y="580"/>
                  <a:pt x="1337630" y="0"/>
                </a:cubicBezTo>
                <a:lnTo>
                  <a:pt x="1539539" y="0"/>
                </a:lnTo>
                <a:cubicBezTo>
                  <a:pt x="1541437" y="0"/>
                  <a:pt x="1543472" y="0"/>
                  <a:pt x="1545706" y="94"/>
                </a:cubicBezTo>
                <a:lnTo>
                  <a:pt x="1547599" y="290"/>
                </a:lnTo>
                <a:lnTo>
                  <a:pt x="1548864" y="290"/>
                </a:lnTo>
                <a:cubicBezTo>
                  <a:pt x="1622362" y="5095"/>
                  <a:pt x="1679747" y="66267"/>
                  <a:pt x="1679747" y="140154"/>
                </a:cubicBezTo>
                <a:lnTo>
                  <a:pt x="1679747" y="3496682"/>
                </a:lnTo>
                <a:cubicBezTo>
                  <a:pt x="1679747" y="3569311"/>
                  <a:pt x="1623042" y="3630723"/>
                  <a:pt x="1550708" y="3636405"/>
                </a:cubicBezTo>
                <a:cubicBezTo>
                  <a:pt x="1549980" y="3636452"/>
                  <a:pt x="1549396" y="3636499"/>
                  <a:pt x="1548816" y="3636547"/>
                </a:cubicBezTo>
                <a:lnTo>
                  <a:pt x="1548326" y="3636547"/>
                </a:lnTo>
                <a:lnTo>
                  <a:pt x="1547936" y="3636595"/>
                </a:lnTo>
                <a:lnTo>
                  <a:pt x="1547114" y="3636595"/>
                </a:lnTo>
                <a:lnTo>
                  <a:pt x="1546824" y="3636642"/>
                </a:lnTo>
                <a:cubicBezTo>
                  <a:pt x="1544394" y="3636742"/>
                  <a:pt x="1541968" y="3636842"/>
                  <a:pt x="1539539" y="3636842"/>
                </a:cubicBezTo>
                <a:lnTo>
                  <a:pt x="859390" y="3636842"/>
                </a:lnTo>
                <a:lnTo>
                  <a:pt x="820357" y="3636842"/>
                </a:lnTo>
                <a:lnTo>
                  <a:pt x="140202" y="3636842"/>
                </a:lnTo>
                <a:cubicBezTo>
                  <a:pt x="137778" y="3636842"/>
                  <a:pt x="135348" y="3636742"/>
                  <a:pt x="132923" y="3636642"/>
                </a:cubicBezTo>
                <a:lnTo>
                  <a:pt x="132633" y="3636595"/>
                </a:lnTo>
                <a:lnTo>
                  <a:pt x="131806" y="3636595"/>
                </a:lnTo>
                <a:lnTo>
                  <a:pt x="131416" y="3636547"/>
                </a:lnTo>
                <a:lnTo>
                  <a:pt x="130931" y="3636547"/>
                </a:lnTo>
                <a:cubicBezTo>
                  <a:pt x="130351" y="3636499"/>
                  <a:pt x="129767" y="3636452"/>
                  <a:pt x="129039" y="3636405"/>
                </a:cubicBezTo>
                <a:cubicBezTo>
                  <a:pt x="56700" y="3630723"/>
                  <a:pt x="0" y="3569311"/>
                  <a:pt x="0" y="3496682"/>
                </a:cubicBezTo>
                <a:lnTo>
                  <a:pt x="0" y="140154"/>
                </a:lnTo>
                <a:cubicBezTo>
                  <a:pt x="0" y="66267"/>
                  <a:pt x="57381" y="5095"/>
                  <a:pt x="130884" y="290"/>
                </a:cubicBezTo>
                <a:lnTo>
                  <a:pt x="132143" y="290"/>
                </a:lnTo>
                <a:lnTo>
                  <a:pt x="134042" y="94"/>
                </a:lnTo>
                <a:cubicBezTo>
                  <a:pt x="136270" y="0"/>
                  <a:pt x="138310" y="0"/>
                  <a:pt x="14020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EB0BE61-E2BF-E9EC-35D4-2A3409A3AFE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73393" y="536668"/>
            <a:ext cx="1679747" cy="3636842"/>
          </a:xfrm>
          <a:custGeom>
            <a:avLst/>
            <a:gdLst>
              <a:gd name="connsiteX0" fmla="*/ 140202 w 1679747"/>
              <a:gd name="connsiteY0" fmla="*/ 0 h 3636842"/>
              <a:gd name="connsiteX1" fmla="*/ 342113 w 1679747"/>
              <a:gd name="connsiteY1" fmla="*/ 0 h 3636842"/>
              <a:gd name="connsiteX2" fmla="*/ 364153 w 1679747"/>
              <a:gd name="connsiteY2" fmla="*/ 20924 h 3636842"/>
              <a:gd name="connsiteX3" fmla="*/ 364254 w 1679747"/>
              <a:gd name="connsiteY3" fmla="*/ 23301 h 3636842"/>
              <a:gd name="connsiteX4" fmla="*/ 364254 w 1679747"/>
              <a:gd name="connsiteY4" fmla="*/ 23596 h 3636842"/>
              <a:gd name="connsiteX5" fmla="*/ 475668 w 1679747"/>
              <a:gd name="connsiteY5" fmla="*/ 129866 h 3636842"/>
              <a:gd name="connsiteX6" fmla="*/ 820357 w 1679747"/>
              <a:gd name="connsiteY6" fmla="*/ 129866 h 3636842"/>
              <a:gd name="connsiteX7" fmla="*/ 859390 w 1679747"/>
              <a:gd name="connsiteY7" fmla="*/ 129866 h 3636842"/>
              <a:gd name="connsiteX8" fmla="*/ 1204074 w 1679747"/>
              <a:gd name="connsiteY8" fmla="*/ 129866 h 3636842"/>
              <a:gd name="connsiteX9" fmla="*/ 1315493 w 1679747"/>
              <a:gd name="connsiteY9" fmla="*/ 23596 h 3636842"/>
              <a:gd name="connsiteX10" fmla="*/ 1315493 w 1679747"/>
              <a:gd name="connsiteY10" fmla="*/ 23301 h 3636842"/>
              <a:gd name="connsiteX11" fmla="*/ 1315594 w 1679747"/>
              <a:gd name="connsiteY11" fmla="*/ 20924 h 3636842"/>
              <a:gd name="connsiteX12" fmla="*/ 1337630 w 1679747"/>
              <a:gd name="connsiteY12" fmla="*/ 0 h 3636842"/>
              <a:gd name="connsiteX13" fmla="*/ 1539539 w 1679747"/>
              <a:gd name="connsiteY13" fmla="*/ 0 h 3636842"/>
              <a:gd name="connsiteX14" fmla="*/ 1545706 w 1679747"/>
              <a:gd name="connsiteY14" fmla="*/ 94 h 3636842"/>
              <a:gd name="connsiteX15" fmla="*/ 1547599 w 1679747"/>
              <a:gd name="connsiteY15" fmla="*/ 290 h 3636842"/>
              <a:gd name="connsiteX16" fmla="*/ 1548863 w 1679747"/>
              <a:gd name="connsiteY16" fmla="*/ 290 h 3636842"/>
              <a:gd name="connsiteX17" fmla="*/ 1679747 w 1679747"/>
              <a:gd name="connsiteY17" fmla="*/ 140154 h 3636842"/>
              <a:gd name="connsiteX18" fmla="*/ 1679747 w 1679747"/>
              <a:gd name="connsiteY18" fmla="*/ 3496682 h 3636842"/>
              <a:gd name="connsiteX19" fmla="*/ 1550708 w 1679747"/>
              <a:gd name="connsiteY19" fmla="*/ 3636405 h 3636842"/>
              <a:gd name="connsiteX20" fmla="*/ 1548816 w 1679747"/>
              <a:gd name="connsiteY20" fmla="*/ 3636547 h 3636842"/>
              <a:gd name="connsiteX21" fmla="*/ 1548325 w 1679747"/>
              <a:gd name="connsiteY21" fmla="*/ 3636547 h 3636842"/>
              <a:gd name="connsiteX22" fmla="*/ 1547936 w 1679747"/>
              <a:gd name="connsiteY22" fmla="*/ 3636595 h 3636842"/>
              <a:gd name="connsiteX23" fmla="*/ 1547113 w 1679747"/>
              <a:gd name="connsiteY23" fmla="*/ 3636595 h 3636842"/>
              <a:gd name="connsiteX24" fmla="*/ 1546824 w 1679747"/>
              <a:gd name="connsiteY24" fmla="*/ 3636642 h 3636842"/>
              <a:gd name="connsiteX25" fmla="*/ 1539539 w 1679747"/>
              <a:gd name="connsiteY25" fmla="*/ 3636842 h 3636842"/>
              <a:gd name="connsiteX26" fmla="*/ 859390 w 1679747"/>
              <a:gd name="connsiteY26" fmla="*/ 3636842 h 3636842"/>
              <a:gd name="connsiteX27" fmla="*/ 820357 w 1679747"/>
              <a:gd name="connsiteY27" fmla="*/ 3636842 h 3636842"/>
              <a:gd name="connsiteX28" fmla="*/ 140202 w 1679747"/>
              <a:gd name="connsiteY28" fmla="*/ 3636842 h 3636842"/>
              <a:gd name="connsiteX29" fmla="*/ 132923 w 1679747"/>
              <a:gd name="connsiteY29" fmla="*/ 3636642 h 3636842"/>
              <a:gd name="connsiteX30" fmla="*/ 132634 w 1679747"/>
              <a:gd name="connsiteY30" fmla="*/ 3636595 h 3636842"/>
              <a:gd name="connsiteX31" fmla="*/ 131806 w 1679747"/>
              <a:gd name="connsiteY31" fmla="*/ 3636595 h 3636842"/>
              <a:gd name="connsiteX32" fmla="*/ 131417 w 1679747"/>
              <a:gd name="connsiteY32" fmla="*/ 3636547 h 3636842"/>
              <a:gd name="connsiteX33" fmla="*/ 130931 w 1679747"/>
              <a:gd name="connsiteY33" fmla="*/ 3636547 h 3636842"/>
              <a:gd name="connsiteX34" fmla="*/ 129039 w 1679747"/>
              <a:gd name="connsiteY34" fmla="*/ 3636405 h 3636842"/>
              <a:gd name="connsiteX35" fmla="*/ 0 w 1679747"/>
              <a:gd name="connsiteY35" fmla="*/ 3496682 h 3636842"/>
              <a:gd name="connsiteX36" fmla="*/ 0 w 1679747"/>
              <a:gd name="connsiteY36" fmla="*/ 140154 h 3636842"/>
              <a:gd name="connsiteX37" fmla="*/ 130885 w 1679747"/>
              <a:gd name="connsiteY37" fmla="*/ 290 h 3636842"/>
              <a:gd name="connsiteX38" fmla="*/ 132144 w 1679747"/>
              <a:gd name="connsiteY38" fmla="*/ 290 h 3636842"/>
              <a:gd name="connsiteX39" fmla="*/ 134042 w 1679747"/>
              <a:gd name="connsiteY39" fmla="*/ 94 h 3636842"/>
              <a:gd name="connsiteX40" fmla="*/ 140202 w 1679747"/>
              <a:gd name="connsiteY40" fmla="*/ 0 h 3636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679747" h="3636842">
                <a:moveTo>
                  <a:pt x="140202" y="0"/>
                </a:moveTo>
                <a:lnTo>
                  <a:pt x="342113" y="0"/>
                </a:lnTo>
                <a:cubicBezTo>
                  <a:pt x="353670" y="580"/>
                  <a:pt x="362989" y="9512"/>
                  <a:pt x="364153" y="20924"/>
                </a:cubicBezTo>
                <a:cubicBezTo>
                  <a:pt x="364201" y="21698"/>
                  <a:pt x="364254" y="22479"/>
                  <a:pt x="364254" y="23301"/>
                </a:cubicBezTo>
                <a:lnTo>
                  <a:pt x="364254" y="23596"/>
                </a:lnTo>
                <a:cubicBezTo>
                  <a:pt x="367021" y="82774"/>
                  <a:pt x="415858" y="129866"/>
                  <a:pt x="475668" y="129866"/>
                </a:cubicBezTo>
                <a:lnTo>
                  <a:pt x="820357" y="129866"/>
                </a:lnTo>
                <a:lnTo>
                  <a:pt x="859390" y="129866"/>
                </a:lnTo>
                <a:lnTo>
                  <a:pt x="1204074" y="129866"/>
                </a:lnTo>
                <a:cubicBezTo>
                  <a:pt x="1263884" y="129866"/>
                  <a:pt x="1312726" y="82774"/>
                  <a:pt x="1315493" y="23596"/>
                </a:cubicBezTo>
                <a:lnTo>
                  <a:pt x="1315493" y="23301"/>
                </a:lnTo>
                <a:cubicBezTo>
                  <a:pt x="1315493" y="22479"/>
                  <a:pt x="1315541" y="21698"/>
                  <a:pt x="1315594" y="20924"/>
                </a:cubicBezTo>
                <a:cubicBezTo>
                  <a:pt x="1316753" y="9512"/>
                  <a:pt x="1326077" y="580"/>
                  <a:pt x="1337630" y="0"/>
                </a:cubicBezTo>
                <a:lnTo>
                  <a:pt x="1539539" y="0"/>
                </a:lnTo>
                <a:cubicBezTo>
                  <a:pt x="1541437" y="0"/>
                  <a:pt x="1543472" y="0"/>
                  <a:pt x="1545706" y="94"/>
                </a:cubicBezTo>
                <a:lnTo>
                  <a:pt x="1547599" y="290"/>
                </a:lnTo>
                <a:lnTo>
                  <a:pt x="1548863" y="290"/>
                </a:lnTo>
                <a:cubicBezTo>
                  <a:pt x="1622361" y="5095"/>
                  <a:pt x="1679747" y="66267"/>
                  <a:pt x="1679747" y="140154"/>
                </a:cubicBezTo>
                <a:lnTo>
                  <a:pt x="1679747" y="3496682"/>
                </a:lnTo>
                <a:cubicBezTo>
                  <a:pt x="1679747" y="3569311"/>
                  <a:pt x="1623041" y="3630723"/>
                  <a:pt x="1550708" y="3636405"/>
                </a:cubicBezTo>
                <a:cubicBezTo>
                  <a:pt x="1549980" y="3636452"/>
                  <a:pt x="1549395" y="3636499"/>
                  <a:pt x="1548816" y="3636547"/>
                </a:cubicBezTo>
                <a:lnTo>
                  <a:pt x="1548325" y="3636547"/>
                </a:lnTo>
                <a:lnTo>
                  <a:pt x="1547936" y="3636595"/>
                </a:lnTo>
                <a:lnTo>
                  <a:pt x="1547113" y="3636595"/>
                </a:lnTo>
                <a:lnTo>
                  <a:pt x="1546824" y="3636642"/>
                </a:lnTo>
                <a:cubicBezTo>
                  <a:pt x="1544394" y="3636742"/>
                  <a:pt x="1541968" y="3636842"/>
                  <a:pt x="1539539" y="3636842"/>
                </a:cubicBezTo>
                <a:lnTo>
                  <a:pt x="859390" y="3636842"/>
                </a:lnTo>
                <a:lnTo>
                  <a:pt x="820357" y="3636842"/>
                </a:lnTo>
                <a:lnTo>
                  <a:pt x="140202" y="3636842"/>
                </a:lnTo>
                <a:cubicBezTo>
                  <a:pt x="137778" y="3636842"/>
                  <a:pt x="135348" y="3636742"/>
                  <a:pt x="132923" y="3636642"/>
                </a:cubicBezTo>
                <a:lnTo>
                  <a:pt x="132634" y="3636595"/>
                </a:lnTo>
                <a:lnTo>
                  <a:pt x="131806" y="3636595"/>
                </a:lnTo>
                <a:lnTo>
                  <a:pt x="131417" y="3636547"/>
                </a:lnTo>
                <a:lnTo>
                  <a:pt x="130931" y="3636547"/>
                </a:lnTo>
                <a:cubicBezTo>
                  <a:pt x="130352" y="3636499"/>
                  <a:pt x="129767" y="3636452"/>
                  <a:pt x="129039" y="3636405"/>
                </a:cubicBezTo>
                <a:cubicBezTo>
                  <a:pt x="56701" y="3630723"/>
                  <a:pt x="0" y="3569311"/>
                  <a:pt x="0" y="3496682"/>
                </a:cubicBezTo>
                <a:lnTo>
                  <a:pt x="0" y="140154"/>
                </a:lnTo>
                <a:cubicBezTo>
                  <a:pt x="0" y="66267"/>
                  <a:pt x="57381" y="5095"/>
                  <a:pt x="130885" y="290"/>
                </a:cubicBezTo>
                <a:lnTo>
                  <a:pt x="132144" y="290"/>
                </a:lnTo>
                <a:lnTo>
                  <a:pt x="134042" y="94"/>
                </a:lnTo>
                <a:cubicBezTo>
                  <a:pt x="136270" y="0"/>
                  <a:pt x="138310" y="0"/>
                  <a:pt x="14020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91C9A-9C78-7A87-F350-6E2B1D603ED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08094" y="-328311"/>
            <a:ext cx="1679747" cy="3636842"/>
          </a:xfrm>
          <a:custGeom>
            <a:avLst/>
            <a:gdLst>
              <a:gd name="connsiteX0" fmla="*/ 140202 w 1679747"/>
              <a:gd name="connsiteY0" fmla="*/ 0 h 3636842"/>
              <a:gd name="connsiteX1" fmla="*/ 342113 w 1679747"/>
              <a:gd name="connsiteY1" fmla="*/ 0 h 3636842"/>
              <a:gd name="connsiteX2" fmla="*/ 364153 w 1679747"/>
              <a:gd name="connsiteY2" fmla="*/ 20924 h 3636842"/>
              <a:gd name="connsiteX3" fmla="*/ 364254 w 1679747"/>
              <a:gd name="connsiteY3" fmla="*/ 23301 h 3636842"/>
              <a:gd name="connsiteX4" fmla="*/ 364254 w 1679747"/>
              <a:gd name="connsiteY4" fmla="*/ 23596 h 3636842"/>
              <a:gd name="connsiteX5" fmla="*/ 475668 w 1679747"/>
              <a:gd name="connsiteY5" fmla="*/ 129866 h 3636842"/>
              <a:gd name="connsiteX6" fmla="*/ 820357 w 1679747"/>
              <a:gd name="connsiteY6" fmla="*/ 129866 h 3636842"/>
              <a:gd name="connsiteX7" fmla="*/ 859390 w 1679747"/>
              <a:gd name="connsiteY7" fmla="*/ 129866 h 3636842"/>
              <a:gd name="connsiteX8" fmla="*/ 1204074 w 1679747"/>
              <a:gd name="connsiteY8" fmla="*/ 129866 h 3636842"/>
              <a:gd name="connsiteX9" fmla="*/ 1315493 w 1679747"/>
              <a:gd name="connsiteY9" fmla="*/ 23596 h 3636842"/>
              <a:gd name="connsiteX10" fmla="*/ 1315493 w 1679747"/>
              <a:gd name="connsiteY10" fmla="*/ 23301 h 3636842"/>
              <a:gd name="connsiteX11" fmla="*/ 1315594 w 1679747"/>
              <a:gd name="connsiteY11" fmla="*/ 20924 h 3636842"/>
              <a:gd name="connsiteX12" fmla="*/ 1337630 w 1679747"/>
              <a:gd name="connsiteY12" fmla="*/ 0 h 3636842"/>
              <a:gd name="connsiteX13" fmla="*/ 1539539 w 1679747"/>
              <a:gd name="connsiteY13" fmla="*/ 0 h 3636842"/>
              <a:gd name="connsiteX14" fmla="*/ 1545706 w 1679747"/>
              <a:gd name="connsiteY14" fmla="*/ 95 h 3636842"/>
              <a:gd name="connsiteX15" fmla="*/ 1547599 w 1679747"/>
              <a:gd name="connsiteY15" fmla="*/ 290 h 3636842"/>
              <a:gd name="connsiteX16" fmla="*/ 1548863 w 1679747"/>
              <a:gd name="connsiteY16" fmla="*/ 290 h 3636842"/>
              <a:gd name="connsiteX17" fmla="*/ 1679747 w 1679747"/>
              <a:gd name="connsiteY17" fmla="*/ 140154 h 3636842"/>
              <a:gd name="connsiteX18" fmla="*/ 1679747 w 1679747"/>
              <a:gd name="connsiteY18" fmla="*/ 3496682 h 3636842"/>
              <a:gd name="connsiteX19" fmla="*/ 1550708 w 1679747"/>
              <a:gd name="connsiteY19" fmla="*/ 3636405 h 3636842"/>
              <a:gd name="connsiteX20" fmla="*/ 1548816 w 1679747"/>
              <a:gd name="connsiteY20" fmla="*/ 3636547 h 3636842"/>
              <a:gd name="connsiteX21" fmla="*/ 1548326 w 1679747"/>
              <a:gd name="connsiteY21" fmla="*/ 3636547 h 3636842"/>
              <a:gd name="connsiteX22" fmla="*/ 1547936 w 1679747"/>
              <a:gd name="connsiteY22" fmla="*/ 3636595 h 3636842"/>
              <a:gd name="connsiteX23" fmla="*/ 1547113 w 1679747"/>
              <a:gd name="connsiteY23" fmla="*/ 3636595 h 3636842"/>
              <a:gd name="connsiteX24" fmla="*/ 1546824 w 1679747"/>
              <a:gd name="connsiteY24" fmla="*/ 3636642 h 3636842"/>
              <a:gd name="connsiteX25" fmla="*/ 1539539 w 1679747"/>
              <a:gd name="connsiteY25" fmla="*/ 3636842 h 3636842"/>
              <a:gd name="connsiteX26" fmla="*/ 859390 w 1679747"/>
              <a:gd name="connsiteY26" fmla="*/ 3636842 h 3636842"/>
              <a:gd name="connsiteX27" fmla="*/ 820357 w 1679747"/>
              <a:gd name="connsiteY27" fmla="*/ 3636842 h 3636842"/>
              <a:gd name="connsiteX28" fmla="*/ 140202 w 1679747"/>
              <a:gd name="connsiteY28" fmla="*/ 3636842 h 3636842"/>
              <a:gd name="connsiteX29" fmla="*/ 132923 w 1679747"/>
              <a:gd name="connsiteY29" fmla="*/ 3636642 h 3636842"/>
              <a:gd name="connsiteX30" fmla="*/ 132634 w 1679747"/>
              <a:gd name="connsiteY30" fmla="*/ 3636595 h 3636842"/>
              <a:gd name="connsiteX31" fmla="*/ 131806 w 1679747"/>
              <a:gd name="connsiteY31" fmla="*/ 3636595 h 3636842"/>
              <a:gd name="connsiteX32" fmla="*/ 131417 w 1679747"/>
              <a:gd name="connsiteY32" fmla="*/ 3636547 h 3636842"/>
              <a:gd name="connsiteX33" fmla="*/ 130931 w 1679747"/>
              <a:gd name="connsiteY33" fmla="*/ 3636547 h 3636842"/>
              <a:gd name="connsiteX34" fmla="*/ 129039 w 1679747"/>
              <a:gd name="connsiteY34" fmla="*/ 3636405 h 3636842"/>
              <a:gd name="connsiteX35" fmla="*/ 0 w 1679747"/>
              <a:gd name="connsiteY35" fmla="*/ 3496682 h 3636842"/>
              <a:gd name="connsiteX36" fmla="*/ 0 w 1679747"/>
              <a:gd name="connsiteY36" fmla="*/ 140154 h 3636842"/>
              <a:gd name="connsiteX37" fmla="*/ 130885 w 1679747"/>
              <a:gd name="connsiteY37" fmla="*/ 290 h 3636842"/>
              <a:gd name="connsiteX38" fmla="*/ 132144 w 1679747"/>
              <a:gd name="connsiteY38" fmla="*/ 290 h 3636842"/>
              <a:gd name="connsiteX39" fmla="*/ 134042 w 1679747"/>
              <a:gd name="connsiteY39" fmla="*/ 95 h 3636842"/>
              <a:gd name="connsiteX40" fmla="*/ 140202 w 1679747"/>
              <a:gd name="connsiteY40" fmla="*/ 0 h 3636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679747" h="3636842">
                <a:moveTo>
                  <a:pt x="140202" y="0"/>
                </a:moveTo>
                <a:lnTo>
                  <a:pt x="342113" y="0"/>
                </a:lnTo>
                <a:cubicBezTo>
                  <a:pt x="353670" y="580"/>
                  <a:pt x="362989" y="9512"/>
                  <a:pt x="364153" y="20924"/>
                </a:cubicBezTo>
                <a:cubicBezTo>
                  <a:pt x="364201" y="21698"/>
                  <a:pt x="364254" y="22479"/>
                  <a:pt x="364254" y="23301"/>
                </a:cubicBezTo>
                <a:lnTo>
                  <a:pt x="364254" y="23596"/>
                </a:lnTo>
                <a:cubicBezTo>
                  <a:pt x="367021" y="82774"/>
                  <a:pt x="415858" y="129866"/>
                  <a:pt x="475668" y="129866"/>
                </a:cubicBezTo>
                <a:lnTo>
                  <a:pt x="820357" y="129866"/>
                </a:lnTo>
                <a:lnTo>
                  <a:pt x="859390" y="129866"/>
                </a:lnTo>
                <a:lnTo>
                  <a:pt x="1204074" y="129866"/>
                </a:lnTo>
                <a:cubicBezTo>
                  <a:pt x="1263884" y="129866"/>
                  <a:pt x="1312726" y="82774"/>
                  <a:pt x="1315493" y="23596"/>
                </a:cubicBezTo>
                <a:lnTo>
                  <a:pt x="1315493" y="23301"/>
                </a:lnTo>
                <a:cubicBezTo>
                  <a:pt x="1315493" y="22479"/>
                  <a:pt x="1315541" y="21698"/>
                  <a:pt x="1315594" y="20924"/>
                </a:cubicBezTo>
                <a:cubicBezTo>
                  <a:pt x="1316753" y="9512"/>
                  <a:pt x="1326077" y="580"/>
                  <a:pt x="1337630" y="0"/>
                </a:cubicBezTo>
                <a:lnTo>
                  <a:pt x="1539539" y="0"/>
                </a:lnTo>
                <a:cubicBezTo>
                  <a:pt x="1541437" y="0"/>
                  <a:pt x="1543472" y="0"/>
                  <a:pt x="1545706" y="95"/>
                </a:cubicBezTo>
                <a:lnTo>
                  <a:pt x="1547599" y="290"/>
                </a:lnTo>
                <a:lnTo>
                  <a:pt x="1548863" y="290"/>
                </a:lnTo>
                <a:cubicBezTo>
                  <a:pt x="1622361" y="5095"/>
                  <a:pt x="1679747" y="66267"/>
                  <a:pt x="1679747" y="140154"/>
                </a:cubicBezTo>
                <a:lnTo>
                  <a:pt x="1679747" y="3496682"/>
                </a:lnTo>
                <a:cubicBezTo>
                  <a:pt x="1679747" y="3569311"/>
                  <a:pt x="1623042" y="3630723"/>
                  <a:pt x="1550708" y="3636405"/>
                </a:cubicBezTo>
                <a:cubicBezTo>
                  <a:pt x="1549980" y="3636452"/>
                  <a:pt x="1549396" y="3636499"/>
                  <a:pt x="1548816" y="3636547"/>
                </a:cubicBezTo>
                <a:lnTo>
                  <a:pt x="1548326" y="3636547"/>
                </a:lnTo>
                <a:lnTo>
                  <a:pt x="1547936" y="3636595"/>
                </a:lnTo>
                <a:lnTo>
                  <a:pt x="1547113" y="3636595"/>
                </a:lnTo>
                <a:lnTo>
                  <a:pt x="1546824" y="3636642"/>
                </a:lnTo>
                <a:cubicBezTo>
                  <a:pt x="1544394" y="3636742"/>
                  <a:pt x="1541968" y="3636842"/>
                  <a:pt x="1539539" y="3636842"/>
                </a:cubicBezTo>
                <a:lnTo>
                  <a:pt x="859390" y="3636842"/>
                </a:lnTo>
                <a:lnTo>
                  <a:pt x="820357" y="3636842"/>
                </a:lnTo>
                <a:lnTo>
                  <a:pt x="140202" y="3636842"/>
                </a:lnTo>
                <a:cubicBezTo>
                  <a:pt x="137778" y="3636842"/>
                  <a:pt x="135348" y="3636742"/>
                  <a:pt x="132923" y="3636642"/>
                </a:cubicBezTo>
                <a:lnTo>
                  <a:pt x="132634" y="3636595"/>
                </a:lnTo>
                <a:lnTo>
                  <a:pt x="131806" y="3636595"/>
                </a:lnTo>
                <a:lnTo>
                  <a:pt x="131417" y="3636547"/>
                </a:lnTo>
                <a:lnTo>
                  <a:pt x="130931" y="3636547"/>
                </a:lnTo>
                <a:cubicBezTo>
                  <a:pt x="130352" y="3636499"/>
                  <a:pt x="129767" y="3636452"/>
                  <a:pt x="129039" y="3636405"/>
                </a:cubicBezTo>
                <a:cubicBezTo>
                  <a:pt x="56701" y="3630723"/>
                  <a:pt x="0" y="3569311"/>
                  <a:pt x="0" y="3496682"/>
                </a:cubicBezTo>
                <a:lnTo>
                  <a:pt x="0" y="140154"/>
                </a:lnTo>
                <a:cubicBezTo>
                  <a:pt x="0" y="66267"/>
                  <a:pt x="57381" y="5095"/>
                  <a:pt x="130885" y="290"/>
                </a:cubicBezTo>
                <a:lnTo>
                  <a:pt x="132144" y="290"/>
                </a:lnTo>
                <a:lnTo>
                  <a:pt x="134042" y="95"/>
                </a:lnTo>
                <a:cubicBezTo>
                  <a:pt x="136270" y="0"/>
                  <a:pt x="138310" y="0"/>
                  <a:pt x="14020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45848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7BACD0A-220A-00B1-69D2-7FB722A1436C}"/>
              </a:ext>
            </a:extLst>
          </p:cNvPr>
          <p:cNvSpPr/>
          <p:nvPr userDrawn="1"/>
        </p:nvSpPr>
        <p:spPr>
          <a:xfrm>
            <a:off x="669347" y="4173721"/>
            <a:ext cx="4290309" cy="1432513"/>
          </a:xfrm>
          <a:prstGeom prst="roundRect">
            <a:avLst>
              <a:gd name="adj" fmla="val 5894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BC6B003-8488-5186-FD04-232D9FBE75B8}"/>
              </a:ext>
            </a:extLst>
          </p:cNvPr>
          <p:cNvSpPr/>
          <p:nvPr userDrawn="1"/>
        </p:nvSpPr>
        <p:spPr>
          <a:xfrm>
            <a:off x="673304" y="1424948"/>
            <a:ext cx="4290309" cy="1432513"/>
          </a:xfrm>
          <a:prstGeom prst="roundRect">
            <a:avLst>
              <a:gd name="adj" fmla="val 5894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F358E99-0FE2-2469-0734-D80E82B426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10352" y="969228"/>
            <a:ext cx="2238130" cy="5024253"/>
          </a:xfrm>
          <a:custGeom>
            <a:avLst/>
            <a:gdLst>
              <a:gd name="connsiteX0" fmla="*/ 186808 w 2238130"/>
              <a:gd name="connsiteY0" fmla="*/ 0 h 5024253"/>
              <a:gd name="connsiteX1" fmla="*/ 455838 w 2238130"/>
              <a:gd name="connsiteY1" fmla="*/ 0 h 5024253"/>
              <a:gd name="connsiteX2" fmla="*/ 485205 w 2238130"/>
              <a:gd name="connsiteY2" fmla="*/ 28906 h 5024253"/>
              <a:gd name="connsiteX3" fmla="*/ 485339 w 2238130"/>
              <a:gd name="connsiteY3" fmla="*/ 32190 h 5024253"/>
              <a:gd name="connsiteX4" fmla="*/ 485339 w 2238130"/>
              <a:gd name="connsiteY4" fmla="*/ 32598 h 5024253"/>
              <a:gd name="connsiteX5" fmla="*/ 633790 w 2238130"/>
              <a:gd name="connsiteY5" fmla="*/ 179409 h 5024253"/>
              <a:gd name="connsiteX6" fmla="*/ 1093061 w 2238130"/>
              <a:gd name="connsiteY6" fmla="*/ 179409 h 5024253"/>
              <a:gd name="connsiteX7" fmla="*/ 1145069 w 2238130"/>
              <a:gd name="connsiteY7" fmla="*/ 179409 h 5024253"/>
              <a:gd name="connsiteX8" fmla="*/ 1604334 w 2238130"/>
              <a:gd name="connsiteY8" fmla="*/ 179409 h 5024253"/>
              <a:gd name="connsiteX9" fmla="*/ 1752791 w 2238130"/>
              <a:gd name="connsiteY9" fmla="*/ 32598 h 5024253"/>
              <a:gd name="connsiteX10" fmla="*/ 1752791 w 2238130"/>
              <a:gd name="connsiteY10" fmla="*/ 32190 h 5024253"/>
              <a:gd name="connsiteX11" fmla="*/ 1752925 w 2238130"/>
              <a:gd name="connsiteY11" fmla="*/ 28906 h 5024253"/>
              <a:gd name="connsiteX12" fmla="*/ 1782286 w 2238130"/>
              <a:gd name="connsiteY12" fmla="*/ 0 h 5024253"/>
              <a:gd name="connsiteX13" fmla="*/ 2051314 w 2238130"/>
              <a:gd name="connsiteY13" fmla="*/ 0 h 5024253"/>
              <a:gd name="connsiteX14" fmla="*/ 2059531 w 2238130"/>
              <a:gd name="connsiteY14" fmla="*/ 131 h 5024253"/>
              <a:gd name="connsiteX15" fmla="*/ 2062053 w 2238130"/>
              <a:gd name="connsiteY15" fmla="*/ 401 h 5024253"/>
              <a:gd name="connsiteX16" fmla="*/ 2063738 w 2238130"/>
              <a:gd name="connsiteY16" fmla="*/ 401 h 5024253"/>
              <a:gd name="connsiteX17" fmla="*/ 2238130 w 2238130"/>
              <a:gd name="connsiteY17" fmla="*/ 193621 h 5024253"/>
              <a:gd name="connsiteX18" fmla="*/ 2238130 w 2238130"/>
              <a:gd name="connsiteY18" fmla="*/ 4830624 h 5024253"/>
              <a:gd name="connsiteX19" fmla="*/ 2066196 w 2238130"/>
              <a:gd name="connsiteY19" fmla="*/ 5023649 h 5024253"/>
              <a:gd name="connsiteX20" fmla="*/ 2063675 w 2238130"/>
              <a:gd name="connsiteY20" fmla="*/ 5023845 h 5024253"/>
              <a:gd name="connsiteX21" fmla="*/ 2063021 w 2238130"/>
              <a:gd name="connsiteY21" fmla="*/ 5023845 h 5024253"/>
              <a:gd name="connsiteX22" fmla="*/ 2062502 w 2238130"/>
              <a:gd name="connsiteY22" fmla="*/ 5023911 h 5024253"/>
              <a:gd name="connsiteX23" fmla="*/ 2061406 w 2238130"/>
              <a:gd name="connsiteY23" fmla="*/ 5023911 h 5024253"/>
              <a:gd name="connsiteX24" fmla="*/ 2061021 w 2238130"/>
              <a:gd name="connsiteY24" fmla="*/ 5023977 h 5024253"/>
              <a:gd name="connsiteX25" fmla="*/ 2051314 w 2238130"/>
              <a:gd name="connsiteY25" fmla="*/ 5024253 h 5024253"/>
              <a:gd name="connsiteX26" fmla="*/ 1145069 w 2238130"/>
              <a:gd name="connsiteY26" fmla="*/ 5024253 h 5024253"/>
              <a:gd name="connsiteX27" fmla="*/ 1093061 w 2238130"/>
              <a:gd name="connsiteY27" fmla="*/ 5024253 h 5024253"/>
              <a:gd name="connsiteX28" fmla="*/ 186808 w 2238130"/>
              <a:gd name="connsiteY28" fmla="*/ 5024253 h 5024253"/>
              <a:gd name="connsiteX29" fmla="*/ 177109 w 2238130"/>
              <a:gd name="connsiteY29" fmla="*/ 5023977 h 5024253"/>
              <a:gd name="connsiteX30" fmla="*/ 176724 w 2238130"/>
              <a:gd name="connsiteY30" fmla="*/ 5023911 h 5024253"/>
              <a:gd name="connsiteX31" fmla="*/ 175621 w 2238130"/>
              <a:gd name="connsiteY31" fmla="*/ 5023911 h 5024253"/>
              <a:gd name="connsiteX32" fmla="*/ 175102 w 2238130"/>
              <a:gd name="connsiteY32" fmla="*/ 5023845 h 5024253"/>
              <a:gd name="connsiteX33" fmla="*/ 174455 w 2238130"/>
              <a:gd name="connsiteY33" fmla="*/ 5023845 h 5024253"/>
              <a:gd name="connsiteX34" fmla="*/ 171934 w 2238130"/>
              <a:gd name="connsiteY34" fmla="*/ 5023649 h 5024253"/>
              <a:gd name="connsiteX35" fmla="*/ 0 w 2238130"/>
              <a:gd name="connsiteY35" fmla="*/ 4830624 h 5024253"/>
              <a:gd name="connsiteX36" fmla="*/ 0 w 2238130"/>
              <a:gd name="connsiteY36" fmla="*/ 193621 h 5024253"/>
              <a:gd name="connsiteX37" fmla="*/ 174393 w 2238130"/>
              <a:gd name="connsiteY37" fmla="*/ 401 h 5024253"/>
              <a:gd name="connsiteX38" fmla="*/ 176071 w 2238130"/>
              <a:gd name="connsiteY38" fmla="*/ 401 h 5024253"/>
              <a:gd name="connsiteX39" fmla="*/ 178600 w 2238130"/>
              <a:gd name="connsiteY39" fmla="*/ 131 h 5024253"/>
              <a:gd name="connsiteX40" fmla="*/ 186808 w 2238130"/>
              <a:gd name="connsiteY40" fmla="*/ 0 h 5024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38130" h="5024253">
                <a:moveTo>
                  <a:pt x="186808" y="0"/>
                </a:moveTo>
                <a:lnTo>
                  <a:pt x="455838" y="0"/>
                </a:lnTo>
                <a:cubicBezTo>
                  <a:pt x="471238" y="801"/>
                  <a:pt x="483654" y="13141"/>
                  <a:pt x="485205" y="28906"/>
                </a:cubicBezTo>
                <a:cubicBezTo>
                  <a:pt x="485269" y="29975"/>
                  <a:pt x="485339" y="31055"/>
                  <a:pt x="485339" y="32190"/>
                </a:cubicBezTo>
                <a:lnTo>
                  <a:pt x="485339" y="32598"/>
                </a:lnTo>
                <a:cubicBezTo>
                  <a:pt x="489026" y="114351"/>
                  <a:pt x="554098" y="179409"/>
                  <a:pt x="633790" y="179409"/>
                </a:cubicBezTo>
                <a:lnTo>
                  <a:pt x="1093061" y="179409"/>
                </a:lnTo>
                <a:lnTo>
                  <a:pt x="1145069" y="179409"/>
                </a:lnTo>
                <a:lnTo>
                  <a:pt x="1604334" y="179409"/>
                </a:lnTo>
                <a:cubicBezTo>
                  <a:pt x="1684026" y="179409"/>
                  <a:pt x="1749104" y="114351"/>
                  <a:pt x="1752791" y="32598"/>
                </a:cubicBezTo>
                <a:lnTo>
                  <a:pt x="1752791" y="32190"/>
                </a:lnTo>
                <a:cubicBezTo>
                  <a:pt x="1752791" y="31055"/>
                  <a:pt x="1752855" y="29975"/>
                  <a:pt x="1752925" y="28906"/>
                </a:cubicBezTo>
                <a:cubicBezTo>
                  <a:pt x="1754470" y="13141"/>
                  <a:pt x="1766892" y="801"/>
                  <a:pt x="1782286" y="0"/>
                </a:cubicBezTo>
                <a:lnTo>
                  <a:pt x="2051314" y="0"/>
                </a:lnTo>
                <a:cubicBezTo>
                  <a:pt x="2053843" y="0"/>
                  <a:pt x="2056554" y="0"/>
                  <a:pt x="2059531" y="131"/>
                </a:cubicBezTo>
                <a:lnTo>
                  <a:pt x="2062053" y="401"/>
                </a:lnTo>
                <a:lnTo>
                  <a:pt x="2063738" y="401"/>
                </a:lnTo>
                <a:cubicBezTo>
                  <a:pt x="2161668" y="7039"/>
                  <a:pt x="2238130" y="91546"/>
                  <a:pt x="2238130" y="193621"/>
                </a:cubicBezTo>
                <a:lnTo>
                  <a:pt x="2238130" y="4830624"/>
                </a:lnTo>
                <a:cubicBezTo>
                  <a:pt x="2238130" y="4930959"/>
                  <a:pt x="2162575" y="5015799"/>
                  <a:pt x="2066196" y="5023649"/>
                </a:cubicBezTo>
                <a:cubicBezTo>
                  <a:pt x="2065226" y="5023715"/>
                  <a:pt x="2064447" y="5023779"/>
                  <a:pt x="2063675" y="5023845"/>
                </a:cubicBezTo>
                <a:lnTo>
                  <a:pt x="2063021" y="5023845"/>
                </a:lnTo>
                <a:lnTo>
                  <a:pt x="2062502" y="5023911"/>
                </a:lnTo>
                <a:lnTo>
                  <a:pt x="2061406" y="5023911"/>
                </a:lnTo>
                <a:lnTo>
                  <a:pt x="2061021" y="5023977"/>
                </a:lnTo>
                <a:cubicBezTo>
                  <a:pt x="2057783" y="5024115"/>
                  <a:pt x="2054551" y="5024253"/>
                  <a:pt x="2051314" y="5024253"/>
                </a:cubicBezTo>
                <a:lnTo>
                  <a:pt x="1145069" y="5024253"/>
                </a:lnTo>
                <a:lnTo>
                  <a:pt x="1093061" y="5024253"/>
                </a:lnTo>
                <a:lnTo>
                  <a:pt x="186808" y="5024253"/>
                </a:lnTo>
                <a:cubicBezTo>
                  <a:pt x="183578" y="5024253"/>
                  <a:pt x="180341" y="5024115"/>
                  <a:pt x="177109" y="5023977"/>
                </a:cubicBezTo>
                <a:lnTo>
                  <a:pt x="176724" y="5023911"/>
                </a:lnTo>
                <a:lnTo>
                  <a:pt x="175621" y="5023911"/>
                </a:lnTo>
                <a:lnTo>
                  <a:pt x="175102" y="5023845"/>
                </a:lnTo>
                <a:lnTo>
                  <a:pt x="174455" y="5023845"/>
                </a:lnTo>
                <a:cubicBezTo>
                  <a:pt x="173683" y="5023779"/>
                  <a:pt x="172904" y="5023715"/>
                  <a:pt x="171934" y="5023649"/>
                </a:cubicBezTo>
                <a:cubicBezTo>
                  <a:pt x="75549" y="5015799"/>
                  <a:pt x="0" y="4930959"/>
                  <a:pt x="0" y="4830624"/>
                </a:cubicBezTo>
                <a:lnTo>
                  <a:pt x="0" y="193621"/>
                </a:lnTo>
                <a:cubicBezTo>
                  <a:pt x="0" y="91546"/>
                  <a:pt x="76455" y="7039"/>
                  <a:pt x="174393" y="401"/>
                </a:cubicBezTo>
                <a:lnTo>
                  <a:pt x="176071" y="401"/>
                </a:lnTo>
                <a:lnTo>
                  <a:pt x="178600" y="131"/>
                </a:lnTo>
                <a:cubicBezTo>
                  <a:pt x="181569" y="0"/>
                  <a:pt x="184287" y="0"/>
                  <a:pt x="18680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74105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54AA5E9-1652-FD0B-2680-58711F2A4D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078" y="2254250"/>
            <a:ext cx="3212658" cy="3524250"/>
          </a:xfrm>
          <a:custGeom>
            <a:avLst/>
            <a:gdLst>
              <a:gd name="connsiteX0" fmla="*/ 181387 w 3212658"/>
              <a:gd name="connsiteY0" fmla="*/ 0 h 3524250"/>
              <a:gd name="connsiteX1" fmla="*/ 3031271 w 3212658"/>
              <a:gd name="connsiteY1" fmla="*/ 0 h 3524250"/>
              <a:gd name="connsiteX2" fmla="*/ 3212658 w 3212658"/>
              <a:gd name="connsiteY2" fmla="*/ 181387 h 3524250"/>
              <a:gd name="connsiteX3" fmla="*/ 3212658 w 3212658"/>
              <a:gd name="connsiteY3" fmla="*/ 3342863 h 3524250"/>
              <a:gd name="connsiteX4" fmla="*/ 3031271 w 3212658"/>
              <a:gd name="connsiteY4" fmla="*/ 3524250 h 3524250"/>
              <a:gd name="connsiteX5" fmla="*/ 181387 w 3212658"/>
              <a:gd name="connsiteY5" fmla="*/ 3524250 h 3524250"/>
              <a:gd name="connsiteX6" fmla="*/ 0 w 3212658"/>
              <a:gd name="connsiteY6" fmla="*/ 3342863 h 3524250"/>
              <a:gd name="connsiteX7" fmla="*/ 0 w 3212658"/>
              <a:gd name="connsiteY7" fmla="*/ 181387 h 3524250"/>
              <a:gd name="connsiteX8" fmla="*/ 181387 w 3212658"/>
              <a:gd name="connsiteY8" fmla="*/ 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12658" h="3524250">
                <a:moveTo>
                  <a:pt x="181387" y="0"/>
                </a:moveTo>
                <a:lnTo>
                  <a:pt x="3031271" y="0"/>
                </a:lnTo>
                <a:cubicBezTo>
                  <a:pt x="3131448" y="0"/>
                  <a:pt x="3212658" y="81210"/>
                  <a:pt x="3212658" y="181387"/>
                </a:cubicBezTo>
                <a:lnTo>
                  <a:pt x="3212658" y="3342863"/>
                </a:lnTo>
                <a:cubicBezTo>
                  <a:pt x="3212658" y="3443040"/>
                  <a:pt x="3131448" y="3524250"/>
                  <a:pt x="3031271" y="3524250"/>
                </a:cubicBezTo>
                <a:lnTo>
                  <a:pt x="181387" y="3524250"/>
                </a:lnTo>
                <a:cubicBezTo>
                  <a:pt x="81210" y="3524250"/>
                  <a:pt x="0" y="3443040"/>
                  <a:pt x="0" y="3342863"/>
                </a:cubicBezTo>
                <a:lnTo>
                  <a:pt x="0" y="181387"/>
                </a:lnTo>
                <a:cubicBezTo>
                  <a:pt x="0" y="81210"/>
                  <a:pt x="81210" y="0"/>
                  <a:pt x="18138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83E9556-D3A7-24AA-9DD0-2B5579797B2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89671" y="2254250"/>
            <a:ext cx="3212658" cy="3524250"/>
          </a:xfrm>
          <a:custGeom>
            <a:avLst/>
            <a:gdLst>
              <a:gd name="connsiteX0" fmla="*/ 181387 w 3212658"/>
              <a:gd name="connsiteY0" fmla="*/ 0 h 3524250"/>
              <a:gd name="connsiteX1" fmla="*/ 3031271 w 3212658"/>
              <a:gd name="connsiteY1" fmla="*/ 0 h 3524250"/>
              <a:gd name="connsiteX2" fmla="*/ 3212658 w 3212658"/>
              <a:gd name="connsiteY2" fmla="*/ 181387 h 3524250"/>
              <a:gd name="connsiteX3" fmla="*/ 3212658 w 3212658"/>
              <a:gd name="connsiteY3" fmla="*/ 3342863 h 3524250"/>
              <a:gd name="connsiteX4" fmla="*/ 3031271 w 3212658"/>
              <a:gd name="connsiteY4" fmla="*/ 3524250 h 3524250"/>
              <a:gd name="connsiteX5" fmla="*/ 181387 w 3212658"/>
              <a:gd name="connsiteY5" fmla="*/ 3524250 h 3524250"/>
              <a:gd name="connsiteX6" fmla="*/ 0 w 3212658"/>
              <a:gd name="connsiteY6" fmla="*/ 3342863 h 3524250"/>
              <a:gd name="connsiteX7" fmla="*/ 0 w 3212658"/>
              <a:gd name="connsiteY7" fmla="*/ 181387 h 3524250"/>
              <a:gd name="connsiteX8" fmla="*/ 181387 w 3212658"/>
              <a:gd name="connsiteY8" fmla="*/ 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12658" h="3524250">
                <a:moveTo>
                  <a:pt x="181387" y="0"/>
                </a:moveTo>
                <a:lnTo>
                  <a:pt x="3031271" y="0"/>
                </a:lnTo>
                <a:cubicBezTo>
                  <a:pt x="3131448" y="0"/>
                  <a:pt x="3212658" y="81210"/>
                  <a:pt x="3212658" y="181387"/>
                </a:cubicBezTo>
                <a:lnTo>
                  <a:pt x="3212658" y="3342863"/>
                </a:lnTo>
                <a:cubicBezTo>
                  <a:pt x="3212658" y="3443040"/>
                  <a:pt x="3131448" y="3524250"/>
                  <a:pt x="3031271" y="3524250"/>
                </a:cubicBezTo>
                <a:lnTo>
                  <a:pt x="181387" y="3524250"/>
                </a:lnTo>
                <a:cubicBezTo>
                  <a:pt x="81210" y="3524250"/>
                  <a:pt x="0" y="3443040"/>
                  <a:pt x="0" y="3342863"/>
                </a:cubicBezTo>
                <a:lnTo>
                  <a:pt x="0" y="181387"/>
                </a:lnTo>
                <a:cubicBezTo>
                  <a:pt x="0" y="81210"/>
                  <a:pt x="81210" y="0"/>
                  <a:pt x="18138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1AB45B4-C422-A2A7-F598-97403B8D6F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73264" y="2254250"/>
            <a:ext cx="3212658" cy="3524250"/>
          </a:xfrm>
          <a:custGeom>
            <a:avLst/>
            <a:gdLst>
              <a:gd name="connsiteX0" fmla="*/ 181387 w 3212658"/>
              <a:gd name="connsiteY0" fmla="*/ 0 h 3524250"/>
              <a:gd name="connsiteX1" fmla="*/ 3031271 w 3212658"/>
              <a:gd name="connsiteY1" fmla="*/ 0 h 3524250"/>
              <a:gd name="connsiteX2" fmla="*/ 3212658 w 3212658"/>
              <a:gd name="connsiteY2" fmla="*/ 181387 h 3524250"/>
              <a:gd name="connsiteX3" fmla="*/ 3212658 w 3212658"/>
              <a:gd name="connsiteY3" fmla="*/ 3342863 h 3524250"/>
              <a:gd name="connsiteX4" fmla="*/ 3031271 w 3212658"/>
              <a:gd name="connsiteY4" fmla="*/ 3524250 h 3524250"/>
              <a:gd name="connsiteX5" fmla="*/ 181387 w 3212658"/>
              <a:gd name="connsiteY5" fmla="*/ 3524250 h 3524250"/>
              <a:gd name="connsiteX6" fmla="*/ 0 w 3212658"/>
              <a:gd name="connsiteY6" fmla="*/ 3342863 h 3524250"/>
              <a:gd name="connsiteX7" fmla="*/ 0 w 3212658"/>
              <a:gd name="connsiteY7" fmla="*/ 181387 h 3524250"/>
              <a:gd name="connsiteX8" fmla="*/ 181387 w 3212658"/>
              <a:gd name="connsiteY8" fmla="*/ 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12658" h="3524250">
                <a:moveTo>
                  <a:pt x="181387" y="0"/>
                </a:moveTo>
                <a:lnTo>
                  <a:pt x="3031271" y="0"/>
                </a:lnTo>
                <a:cubicBezTo>
                  <a:pt x="3131448" y="0"/>
                  <a:pt x="3212658" y="81210"/>
                  <a:pt x="3212658" y="181387"/>
                </a:cubicBezTo>
                <a:lnTo>
                  <a:pt x="3212658" y="3342863"/>
                </a:lnTo>
                <a:cubicBezTo>
                  <a:pt x="3212658" y="3443040"/>
                  <a:pt x="3131448" y="3524250"/>
                  <a:pt x="3031271" y="3524250"/>
                </a:cubicBezTo>
                <a:lnTo>
                  <a:pt x="181387" y="3524250"/>
                </a:lnTo>
                <a:cubicBezTo>
                  <a:pt x="81210" y="3524250"/>
                  <a:pt x="0" y="3443040"/>
                  <a:pt x="0" y="3342863"/>
                </a:cubicBezTo>
                <a:lnTo>
                  <a:pt x="0" y="181387"/>
                </a:lnTo>
                <a:cubicBezTo>
                  <a:pt x="0" y="81210"/>
                  <a:pt x="81210" y="0"/>
                  <a:pt x="18138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66319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2A0051-0425-6CA2-C42C-96A559D09EFE}"/>
              </a:ext>
            </a:extLst>
          </p:cNvPr>
          <p:cNvSpPr/>
          <p:nvPr userDrawn="1"/>
        </p:nvSpPr>
        <p:spPr>
          <a:xfrm>
            <a:off x="7200900" y="3429000"/>
            <a:ext cx="4967382" cy="3429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EAEFFD-62B7-A14A-D756-99B22D7885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28250" y="2222410"/>
            <a:ext cx="2247349" cy="3099791"/>
          </a:xfrm>
          <a:custGeom>
            <a:avLst/>
            <a:gdLst>
              <a:gd name="connsiteX0" fmla="*/ 76500 w 2247349"/>
              <a:gd name="connsiteY0" fmla="*/ 0 h 3099791"/>
              <a:gd name="connsiteX1" fmla="*/ 2170849 w 2247349"/>
              <a:gd name="connsiteY1" fmla="*/ 0 h 3099791"/>
              <a:gd name="connsiteX2" fmla="*/ 2247349 w 2247349"/>
              <a:gd name="connsiteY2" fmla="*/ 76500 h 3099791"/>
              <a:gd name="connsiteX3" fmla="*/ 2247349 w 2247349"/>
              <a:gd name="connsiteY3" fmla="*/ 3023291 h 3099791"/>
              <a:gd name="connsiteX4" fmla="*/ 2170849 w 2247349"/>
              <a:gd name="connsiteY4" fmla="*/ 3099791 h 3099791"/>
              <a:gd name="connsiteX5" fmla="*/ 76500 w 2247349"/>
              <a:gd name="connsiteY5" fmla="*/ 3099791 h 3099791"/>
              <a:gd name="connsiteX6" fmla="*/ 0 w 2247349"/>
              <a:gd name="connsiteY6" fmla="*/ 3023291 h 3099791"/>
              <a:gd name="connsiteX7" fmla="*/ 0 w 2247349"/>
              <a:gd name="connsiteY7" fmla="*/ 76500 h 3099791"/>
              <a:gd name="connsiteX8" fmla="*/ 76500 w 2247349"/>
              <a:gd name="connsiteY8" fmla="*/ 0 h 3099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7349" h="3099791">
                <a:moveTo>
                  <a:pt x="76500" y="0"/>
                </a:moveTo>
                <a:lnTo>
                  <a:pt x="2170849" y="0"/>
                </a:lnTo>
                <a:cubicBezTo>
                  <a:pt x="2213099" y="0"/>
                  <a:pt x="2247349" y="34250"/>
                  <a:pt x="2247349" y="76500"/>
                </a:cubicBezTo>
                <a:lnTo>
                  <a:pt x="2247349" y="3023291"/>
                </a:lnTo>
                <a:cubicBezTo>
                  <a:pt x="2247349" y="3065541"/>
                  <a:pt x="2213099" y="3099791"/>
                  <a:pt x="2170849" y="3099791"/>
                </a:cubicBezTo>
                <a:lnTo>
                  <a:pt x="76500" y="3099791"/>
                </a:lnTo>
                <a:cubicBezTo>
                  <a:pt x="34250" y="3099791"/>
                  <a:pt x="0" y="3065541"/>
                  <a:pt x="0" y="3023291"/>
                </a:cubicBezTo>
                <a:lnTo>
                  <a:pt x="0" y="76500"/>
                </a:lnTo>
                <a:cubicBezTo>
                  <a:pt x="0" y="34250"/>
                  <a:pt x="34250" y="0"/>
                  <a:pt x="765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D59E17F-D2E1-B600-DB19-7B9FB17F13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96544" y="1123491"/>
            <a:ext cx="2247349" cy="3099791"/>
          </a:xfrm>
          <a:custGeom>
            <a:avLst/>
            <a:gdLst>
              <a:gd name="connsiteX0" fmla="*/ 76500 w 2247349"/>
              <a:gd name="connsiteY0" fmla="*/ 0 h 3099791"/>
              <a:gd name="connsiteX1" fmla="*/ 2170849 w 2247349"/>
              <a:gd name="connsiteY1" fmla="*/ 0 h 3099791"/>
              <a:gd name="connsiteX2" fmla="*/ 2247349 w 2247349"/>
              <a:gd name="connsiteY2" fmla="*/ 76500 h 3099791"/>
              <a:gd name="connsiteX3" fmla="*/ 2247349 w 2247349"/>
              <a:gd name="connsiteY3" fmla="*/ 3023291 h 3099791"/>
              <a:gd name="connsiteX4" fmla="*/ 2170849 w 2247349"/>
              <a:gd name="connsiteY4" fmla="*/ 3099791 h 3099791"/>
              <a:gd name="connsiteX5" fmla="*/ 76500 w 2247349"/>
              <a:gd name="connsiteY5" fmla="*/ 3099791 h 3099791"/>
              <a:gd name="connsiteX6" fmla="*/ 0 w 2247349"/>
              <a:gd name="connsiteY6" fmla="*/ 3023291 h 3099791"/>
              <a:gd name="connsiteX7" fmla="*/ 0 w 2247349"/>
              <a:gd name="connsiteY7" fmla="*/ 76500 h 3099791"/>
              <a:gd name="connsiteX8" fmla="*/ 76500 w 2247349"/>
              <a:gd name="connsiteY8" fmla="*/ 0 h 3099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7349" h="3099791">
                <a:moveTo>
                  <a:pt x="76500" y="0"/>
                </a:moveTo>
                <a:lnTo>
                  <a:pt x="2170849" y="0"/>
                </a:lnTo>
                <a:cubicBezTo>
                  <a:pt x="2213099" y="0"/>
                  <a:pt x="2247349" y="34250"/>
                  <a:pt x="2247349" y="76500"/>
                </a:cubicBezTo>
                <a:lnTo>
                  <a:pt x="2247349" y="3023291"/>
                </a:lnTo>
                <a:cubicBezTo>
                  <a:pt x="2247349" y="3065541"/>
                  <a:pt x="2213099" y="3099791"/>
                  <a:pt x="2170849" y="3099791"/>
                </a:cubicBezTo>
                <a:lnTo>
                  <a:pt x="76500" y="3099791"/>
                </a:lnTo>
                <a:cubicBezTo>
                  <a:pt x="34250" y="3099791"/>
                  <a:pt x="0" y="3065541"/>
                  <a:pt x="0" y="3023291"/>
                </a:cubicBezTo>
                <a:lnTo>
                  <a:pt x="0" y="76500"/>
                </a:lnTo>
                <a:cubicBezTo>
                  <a:pt x="0" y="34250"/>
                  <a:pt x="34250" y="0"/>
                  <a:pt x="765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711876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B98D424-E27A-FC93-5722-62C20D963C2A}"/>
              </a:ext>
            </a:extLst>
          </p:cNvPr>
          <p:cNvSpPr/>
          <p:nvPr userDrawn="1"/>
        </p:nvSpPr>
        <p:spPr>
          <a:xfrm>
            <a:off x="1763480" y="3429000"/>
            <a:ext cx="3636462" cy="3429001"/>
          </a:xfrm>
          <a:custGeom>
            <a:avLst/>
            <a:gdLst>
              <a:gd name="connsiteX0" fmla="*/ 280880 w 3636462"/>
              <a:gd name="connsiteY0" fmla="*/ 0 h 3429001"/>
              <a:gd name="connsiteX1" fmla="*/ 3355582 w 3636462"/>
              <a:gd name="connsiteY1" fmla="*/ 0 h 3429001"/>
              <a:gd name="connsiteX2" fmla="*/ 3636462 w 3636462"/>
              <a:gd name="connsiteY2" fmla="*/ 280880 h 3429001"/>
              <a:gd name="connsiteX3" fmla="*/ 3636462 w 3636462"/>
              <a:gd name="connsiteY3" fmla="*/ 3429001 h 3429001"/>
              <a:gd name="connsiteX4" fmla="*/ 0 w 3636462"/>
              <a:gd name="connsiteY4" fmla="*/ 3429001 h 3429001"/>
              <a:gd name="connsiteX5" fmla="*/ 0 w 3636462"/>
              <a:gd name="connsiteY5" fmla="*/ 280880 h 3429001"/>
              <a:gd name="connsiteX6" fmla="*/ 280880 w 3636462"/>
              <a:gd name="connsiteY6" fmla="*/ 0 h 342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36462" h="3429001">
                <a:moveTo>
                  <a:pt x="280880" y="0"/>
                </a:moveTo>
                <a:lnTo>
                  <a:pt x="3355582" y="0"/>
                </a:lnTo>
                <a:cubicBezTo>
                  <a:pt x="3510708" y="0"/>
                  <a:pt x="3636462" y="125754"/>
                  <a:pt x="3636462" y="280880"/>
                </a:cubicBezTo>
                <a:lnTo>
                  <a:pt x="3636462" y="3429001"/>
                </a:lnTo>
                <a:lnTo>
                  <a:pt x="0" y="3429001"/>
                </a:lnTo>
                <a:lnTo>
                  <a:pt x="0" y="280880"/>
                </a:lnTo>
                <a:cubicBezTo>
                  <a:pt x="0" y="125754"/>
                  <a:pt x="125754" y="0"/>
                  <a:pt x="2808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EED880-E030-8674-63A7-8AC33D7CF5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47554" y="1764729"/>
            <a:ext cx="4622070" cy="3019922"/>
          </a:xfrm>
          <a:custGeom>
            <a:avLst/>
            <a:gdLst>
              <a:gd name="connsiteX0" fmla="*/ 75379 w 4622070"/>
              <a:gd name="connsiteY0" fmla="*/ 0 h 2883653"/>
              <a:gd name="connsiteX1" fmla="*/ 4546691 w 4622070"/>
              <a:gd name="connsiteY1" fmla="*/ 0 h 2883653"/>
              <a:gd name="connsiteX2" fmla="*/ 4622070 w 4622070"/>
              <a:gd name="connsiteY2" fmla="*/ 75379 h 2883653"/>
              <a:gd name="connsiteX3" fmla="*/ 4622070 w 4622070"/>
              <a:gd name="connsiteY3" fmla="*/ 2808274 h 2883653"/>
              <a:gd name="connsiteX4" fmla="*/ 4546691 w 4622070"/>
              <a:gd name="connsiteY4" fmla="*/ 2883653 h 2883653"/>
              <a:gd name="connsiteX5" fmla="*/ 75379 w 4622070"/>
              <a:gd name="connsiteY5" fmla="*/ 2883653 h 2883653"/>
              <a:gd name="connsiteX6" fmla="*/ 0 w 4622070"/>
              <a:gd name="connsiteY6" fmla="*/ 2808274 h 2883653"/>
              <a:gd name="connsiteX7" fmla="*/ 0 w 4622070"/>
              <a:gd name="connsiteY7" fmla="*/ 75379 h 2883653"/>
              <a:gd name="connsiteX8" fmla="*/ 75379 w 4622070"/>
              <a:gd name="connsiteY8" fmla="*/ 0 h 288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2070" h="2883653">
                <a:moveTo>
                  <a:pt x="75379" y="0"/>
                </a:moveTo>
                <a:lnTo>
                  <a:pt x="4546691" y="0"/>
                </a:lnTo>
                <a:cubicBezTo>
                  <a:pt x="4588322" y="0"/>
                  <a:pt x="4622070" y="33748"/>
                  <a:pt x="4622070" y="75379"/>
                </a:cubicBezTo>
                <a:lnTo>
                  <a:pt x="4622070" y="2808274"/>
                </a:lnTo>
                <a:cubicBezTo>
                  <a:pt x="4622070" y="2849905"/>
                  <a:pt x="4588322" y="2883653"/>
                  <a:pt x="4546691" y="2883653"/>
                </a:cubicBezTo>
                <a:lnTo>
                  <a:pt x="75379" y="2883653"/>
                </a:lnTo>
                <a:cubicBezTo>
                  <a:pt x="33748" y="2883653"/>
                  <a:pt x="0" y="2849905"/>
                  <a:pt x="0" y="2808274"/>
                </a:cubicBezTo>
                <a:lnTo>
                  <a:pt x="0" y="75379"/>
                </a:lnTo>
                <a:cubicBezTo>
                  <a:pt x="0" y="33748"/>
                  <a:pt x="33748" y="0"/>
                  <a:pt x="7537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89358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BD8634-0F21-3D03-1223-D44D63076DB8}"/>
              </a:ext>
            </a:extLst>
          </p:cNvPr>
          <p:cNvSpPr/>
          <p:nvPr userDrawn="1"/>
        </p:nvSpPr>
        <p:spPr>
          <a:xfrm>
            <a:off x="9091418" y="0"/>
            <a:ext cx="3100581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FF839B7-8887-F87B-E4F3-0DCA77EE68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5692" y="1963908"/>
            <a:ext cx="4122418" cy="2305307"/>
          </a:xfrm>
          <a:custGeom>
            <a:avLst/>
            <a:gdLst>
              <a:gd name="connsiteX0" fmla="*/ 60261 w 4122418"/>
              <a:gd name="connsiteY0" fmla="*/ 0 h 2305307"/>
              <a:gd name="connsiteX1" fmla="*/ 4062157 w 4122418"/>
              <a:gd name="connsiteY1" fmla="*/ 0 h 2305307"/>
              <a:gd name="connsiteX2" fmla="*/ 4122418 w 4122418"/>
              <a:gd name="connsiteY2" fmla="*/ 60261 h 2305307"/>
              <a:gd name="connsiteX3" fmla="*/ 4122418 w 4122418"/>
              <a:gd name="connsiteY3" fmla="*/ 2245046 h 2305307"/>
              <a:gd name="connsiteX4" fmla="*/ 4062157 w 4122418"/>
              <a:gd name="connsiteY4" fmla="*/ 2305307 h 2305307"/>
              <a:gd name="connsiteX5" fmla="*/ 60261 w 4122418"/>
              <a:gd name="connsiteY5" fmla="*/ 2305307 h 2305307"/>
              <a:gd name="connsiteX6" fmla="*/ 0 w 4122418"/>
              <a:gd name="connsiteY6" fmla="*/ 2245046 h 2305307"/>
              <a:gd name="connsiteX7" fmla="*/ 0 w 4122418"/>
              <a:gd name="connsiteY7" fmla="*/ 60261 h 2305307"/>
              <a:gd name="connsiteX8" fmla="*/ 60261 w 4122418"/>
              <a:gd name="connsiteY8" fmla="*/ 0 h 2305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22418" h="2305307">
                <a:moveTo>
                  <a:pt x="60261" y="0"/>
                </a:moveTo>
                <a:lnTo>
                  <a:pt x="4062157" y="0"/>
                </a:lnTo>
                <a:cubicBezTo>
                  <a:pt x="4095438" y="0"/>
                  <a:pt x="4122418" y="26980"/>
                  <a:pt x="4122418" y="60261"/>
                </a:cubicBezTo>
                <a:lnTo>
                  <a:pt x="4122418" y="2245046"/>
                </a:lnTo>
                <a:cubicBezTo>
                  <a:pt x="4122418" y="2278327"/>
                  <a:pt x="4095438" y="2305307"/>
                  <a:pt x="4062157" y="2305307"/>
                </a:cubicBezTo>
                <a:lnTo>
                  <a:pt x="60261" y="2305307"/>
                </a:lnTo>
                <a:cubicBezTo>
                  <a:pt x="26980" y="2305307"/>
                  <a:pt x="0" y="2278327"/>
                  <a:pt x="0" y="2245046"/>
                </a:cubicBezTo>
                <a:lnTo>
                  <a:pt x="0" y="60261"/>
                </a:lnTo>
                <a:cubicBezTo>
                  <a:pt x="0" y="26980"/>
                  <a:pt x="26980" y="0"/>
                  <a:pt x="602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827129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E1BE439-E283-9AAD-F886-73D2646D63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30438" y="1"/>
            <a:ext cx="2947183" cy="6858000"/>
          </a:xfrm>
          <a:custGeom>
            <a:avLst/>
            <a:gdLst>
              <a:gd name="connsiteX0" fmla="*/ 0 w 2947183"/>
              <a:gd name="connsiteY0" fmla="*/ 0 h 6858000"/>
              <a:gd name="connsiteX1" fmla="*/ 2947183 w 2947183"/>
              <a:gd name="connsiteY1" fmla="*/ 0 h 6858000"/>
              <a:gd name="connsiteX2" fmla="*/ 2947183 w 2947183"/>
              <a:gd name="connsiteY2" fmla="*/ 6858000 h 6858000"/>
              <a:gd name="connsiteX3" fmla="*/ 0 w 294718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183" h="6858000">
                <a:moveTo>
                  <a:pt x="0" y="0"/>
                </a:moveTo>
                <a:lnTo>
                  <a:pt x="2947183" y="0"/>
                </a:lnTo>
                <a:lnTo>
                  <a:pt x="29471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F9E06A-B2D7-D66C-DBE9-5E75F9A93C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87557" y="918946"/>
            <a:ext cx="2236513" cy="4842307"/>
          </a:xfrm>
          <a:custGeom>
            <a:avLst/>
            <a:gdLst>
              <a:gd name="connsiteX0" fmla="*/ 186673 w 2236513"/>
              <a:gd name="connsiteY0" fmla="*/ 0 h 4842307"/>
              <a:gd name="connsiteX1" fmla="*/ 455509 w 2236513"/>
              <a:gd name="connsiteY1" fmla="*/ 0 h 4842307"/>
              <a:gd name="connsiteX2" fmla="*/ 484855 w 2236513"/>
              <a:gd name="connsiteY2" fmla="*/ 27860 h 4842307"/>
              <a:gd name="connsiteX3" fmla="*/ 484989 w 2236513"/>
              <a:gd name="connsiteY3" fmla="*/ 31024 h 4842307"/>
              <a:gd name="connsiteX4" fmla="*/ 484989 w 2236513"/>
              <a:gd name="connsiteY4" fmla="*/ 31417 h 4842307"/>
              <a:gd name="connsiteX5" fmla="*/ 633332 w 2236513"/>
              <a:gd name="connsiteY5" fmla="*/ 172911 h 4842307"/>
              <a:gd name="connsiteX6" fmla="*/ 1092271 w 2236513"/>
              <a:gd name="connsiteY6" fmla="*/ 172911 h 4842307"/>
              <a:gd name="connsiteX7" fmla="*/ 1144242 w 2236513"/>
              <a:gd name="connsiteY7" fmla="*/ 172911 h 4842307"/>
              <a:gd name="connsiteX8" fmla="*/ 1603174 w 2236513"/>
              <a:gd name="connsiteY8" fmla="*/ 172911 h 4842307"/>
              <a:gd name="connsiteX9" fmla="*/ 1751524 w 2236513"/>
              <a:gd name="connsiteY9" fmla="*/ 31417 h 4842307"/>
              <a:gd name="connsiteX10" fmla="*/ 1751524 w 2236513"/>
              <a:gd name="connsiteY10" fmla="*/ 31024 h 4842307"/>
              <a:gd name="connsiteX11" fmla="*/ 1751658 w 2236513"/>
              <a:gd name="connsiteY11" fmla="*/ 27860 h 4842307"/>
              <a:gd name="connsiteX12" fmla="*/ 1780998 w 2236513"/>
              <a:gd name="connsiteY12" fmla="*/ 0 h 4842307"/>
              <a:gd name="connsiteX13" fmla="*/ 2049832 w 2236513"/>
              <a:gd name="connsiteY13" fmla="*/ 0 h 4842307"/>
              <a:gd name="connsiteX14" fmla="*/ 2058043 w 2236513"/>
              <a:gd name="connsiteY14" fmla="*/ 126 h 4842307"/>
              <a:gd name="connsiteX15" fmla="*/ 2060563 w 2236513"/>
              <a:gd name="connsiteY15" fmla="*/ 387 h 4842307"/>
              <a:gd name="connsiteX16" fmla="*/ 2062247 w 2236513"/>
              <a:gd name="connsiteY16" fmla="*/ 387 h 4842307"/>
              <a:gd name="connsiteX17" fmla="*/ 2236513 w 2236513"/>
              <a:gd name="connsiteY17" fmla="*/ 186610 h 4842307"/>
              <a:gd name="connsiteX18" fmla="*/ 2236513 w 2236513"/>
              <a:gd name="connsiteY18" fmla="*/ 4655690 h 4842307"/>
              <a:gd name="connsiteX19" fmla="*/ 2064703 w 2236513"/>
              <a:gd name="connsiteY19" fmla="*/ 4841725 h 4842307"/>
              <a:gd name="connsiteX20" fmla="*/ 2062183 w 2236513"/>
              <a:gd name="connsiteY20" fmla="*/ 4841914 h 4842307"/>
              <a:gd name="connsiteX21" fmla="*/ 2061531 w 2236513"/>
              <a:gd name="connsiteY21" fmla="*/ 4841914 h 4842307"/>
              <a:gd name="connsiteX22" fmla="*/ 2061012 w 2236513"/>
              <a:gd name="connsiteY22" fmla="*/ 4841978 h 4842307"/>
              <a:gd name="connsiteX23" fmla="*/ 2059917 w 2236513"/>
              <a:gd name="connsiteY23" fmla="*/ 4841978 h 4842307"/>
              <a:gd name="connsiteX24" fmla="*/ 2059531 w 2236513"/>
              <a:gd name="connsiteY24" fmla="*/ 4842041 h 4842307"/>
              <a:gd name="connsiteX25" fmla="*/ 2049832 w 2236513"/>
              <a:gd name="connsiteY25" fmla="*/ 4842307 h 4842307"/>
              <a:gd name="connsiteX26" fmla="*/ 1144242 w 2236513"/>
              <a:gd name="connsiteY26" fmla="*/ 4842307 h 4842307"/>
              <a:gd name="connsiteX27" fmla="*/ 1092271 w 2236513"/>
              <a:gd name="connsiteY27" fmla="*/ 4842307 h 4842307"/>
              <a:gd name="connsiteX28" fmla="*/ 186673 w 2236513"/>
              <a:gd name="connsiteY28" fmla="*/ 4842307 h 4842307"/>
              <a:gd name="connsiteX29" fmla="*/ 176981 w 2236513"/>
              <a:gd name="connsiteY29" fmla="*/ 4842041 h 4842307"/>
              <a:gd name="connsiteX30" fmla="*/ 176596 w 2236513"/>
              <a:gd name="connsiteY30" fmla="*/ 4841978 h 4842307"/>
              <a:gd name="connsiteX31" fmla="*/ 175494 w 2236513"/>
              <a:gd name="connsiteY31" fmla="*/ 4841978 h 4842307"/>
              <a:gd name="connsiteX32" fmla="*/ 174975 w 2236513"/>
              <a:gd name="connsiteY32" fmla="*/ 4841914 h 4842307"/>
              <a:gd name="connsiteX33" fmla="*/ 174329 w 2236513"/>
              <a:gd name="connsiteY33" fmla="*/ 4841914 h 4842307"/>
              <a:gd name="connsiteX34" fmla="*/ 171810 w 2236513"/>
              <a:gd name="connsiteY34" fmla="*/ 4841725 h 4842307"/>
              <a:gd name="connsiteX35" fmla="*/ 0 w 2236513"/>
              <a:gd name="connsiteY35" fmla="*/ 4655690 h 4842307"/>
              <a:gd name="connsiteX36" fmla="*/ 0 w 2236513"/>
              <a:gd name="connsiteY36" fmla="*/ 186610 h 4842307"/>
              <a:gd name="connsiteX37" fmla="*/ 174267 w 2236513"/>
              <a:gd name="connsiteY37" fmla="*/ 387 h 4842307"/>
              <a:gd name="connsiteX38" fmla="*/ 175943 w 2236513"/>
              <a:gd name="connsiteY38" fmla="*/ 387 h 4842307"/>
              <a:gd name="connsiteX39" fmla="*/ 178471 w 2236513"/>
              <a:gd name="connsiteY39" fmla="*/ 126 h 4842307"/>
              <a:gd name="connsiteX40" fmla="*/ 186673 w 2236513"/>
              <a:gd name="connsiteY40" fmla="*/ 0 h 484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236513" h="4842307">
                <a:moveTo>
                  <a:pt x="186673" y="0"/>
                </a:moveTo>
                <a:lnTo>
                  <a:pt x="455509" y="0"/>
                </a:lnTo>
                <a:cubicBezTo>
                  <a:pt x="470897" y="772"/>
                  <a:pt x="483305" y="12665"/>
                  <a:pt x="484855" y="27860"/>
                </a:cubicBezTo>
                <a:cubicBezTo>
                  <a:pt x="484919" y="28890"/>
                  <a:pt x="484989" y="29930"/>
                  <a:pt x="484989" y="31024"/>
                </a:cubicBezTo>
                <a:lnTo>
                  <a:pt x="484989" y="31417"/>
                </a:lnTo>
                <a:cubicBezTo>
                  <a:pt x="488673" y="110210"/>
                  <a:pt x="553698" y="172911"/>
                  <a:pt x="633332" y="172911"/>
                </a:cubicBezTo>
                <a:lnTo>
                  <a:pt x="1092271" y="172911"/>
                </a:lnTo>
                <a:lnTo>
                  <a:pt x="1144242" y="172911"/>
                </a:lnTo>
                <a:lnTo>
                  <a:pt x="1603174" y="172911"/>
                </a:lnTo>
                <a:cubicBezTo>
                  <a:pt x="1682809" y="172911"/>
                  <a:pt x="1747840" y="110210"/>
                  <a:pt x="1751524" y="31417"/>
                </a:cubicBezTo>
                <a:lnTo>
                  <a:pt x="1751524" y="31024"/>
                </a:lnTo>
                <a:cubicBezTo>
                  <a:pt x="1751524" y="29930"/>
                  <a:pt x="1751588" y="28890"/>
                  <a:pt x="1751658" y="27860"/>
                </a:cubicBezTo>
                <a:cubicBezTo>
                  <a:pt x="1753202" y="12665"/>
                  <a:pt x="1765616" y="772"/>
                  <a:pt x="1780998" y="0"/>
                </a:cubicBezTo>
                <a:lnTo>
                  <a:pt x="2049832" y="0"/>
                </a:lnTo>
                <a:cubicBezTo>
                  <a:pt x="2052359" y="0"/>
                  <a:pt x="2055068" y="0"/>
                  <a:pt x="2058043" y="126"/>
                </a:cubicBezTo>
                <a:lnTo>
                  <a:pt x="2060563" y="387"/>
                </a:lnTo>
                <a:lnTo>
                  <a:pt x="2062247" y="387"/>
                </a:lnTo>
                <a:cubicBezTo>
                  <a:pt x="2160107" y="6784"/>
                  <a:pt x="2236513" y="88231"/>
                  <a:pt x="2236513" y="186610"/>
                </a:cubicBezTo>
                <a:lnTo>
                  <a:pt x="2236513" y="4655690"/>
                </a:lnTo>
                <a:cubicBezTo>
                  <a:pt x="2236513" y="4752392"/>
                  <a:pt x="2161012" y="4834159"/>
                  <a:pt x="2064703" y="4841725"/>
                </a:cubicBezTo>
                <a:cubicBezTo>
                  <a:pt x="2063734" y="4841788"/>
                  <a:pt x="2062955" y="4841851"/>
                  <a:pt x="2062183" y="4841914"/>
                </a:cubicBezTo>
                <a:lnTo>
                  <a:pt x="2061531" y="4841914"/>
                </a:lnTo>
                <a:lnTo>
                  <a:pt x="2061012" y="4841978"/>
                </a:lnTo>
                <a:lnTo>
                  <a:pt x="2059917" y="4841978"/>
                </a:lnTo>
                <a:lnTo>
                  <a:pt x="2059531" y="4842041"/>
                </a:lnTo>
                <a:cubicBezTo>
                  <a:pt x="2056296" y="4842174"/>
                  <a:pt x="2053066" y="4842307"/>
                  <a:pt x="2049832" y="4842307"/>
                </a:cubicBezTo>
                <a:lnTo>
                  <a:pt x="1144242" y="4842307"/>
                </a:lnTo>
                <a:lnTo>
                  <a:pt x="1092271" y="4842307"/>
                </a:lnTo>
                <a:lnTo>
                  <a:pt x="186673" y="4842307"/>
                </a:lnTo>
                <a:cubicBezTo>
                  <a:pt x="183445" y="4842307"/>
                  <a:pt x="180211" y="4842174"/>
                  <a:pt x="176981" y="4842041"/>
                </a:cubicBezTo>
                <a:lnTo>
                  <a:pt x="176596" y="4841978"/>
                </a:lnTo>
                <a:lnTo>
                  <a:pt x="175494" y="4841978"/>
                </a:lnTo>
                <a:lnTo>
                  <a:pt x="174975" y="4841914"/>
                </a:lnTo>
                <a:lnTo>
                  <a:pt x="174329" y="4841914"/>
                </a:lnTo>
                <a:cubicBezTo>
                  <a:pt x="173557" y="4841851"/>
                  <a:pt x="172779" y="4841788"/>
                  <a:pt x="171810" y="4841725"/>
                </a:cubicBezTo>
                <a:cubicBezTo>
                  <a:pt x="75494" y="4834159"/>
                  <a:pt x="0" y="4752392"/>
                  <a:pt x="0" y="4655690"/>
                </a:cubicBezTo>
                <a:lnTo>
                  <a:pt x="0" y="186610"/>
                </a:lnTo>
                <a:cubicBezTo>
                  <a:pt x="0" y="88231"/>
                  <a:pt x="76400" y="6784"/>
                  <a:pt x="174267" y="387"/>
                </a:cubicBezTo>
                <a:lnTo>
                  <a:pt x="175943" y="387"/>
                </a:lnTo>
                <a:lnTo>
                  <a:pt x="178471" y="126"/>
                </a:lnTo>
                <a:cubicBezTo>
                  <a:pt x="181438" y="0"/>
                  <a:pt x="184153" y="0"/>
                  <a:pt x="186673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01762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AA01DB6-5C3B-8A9E-512A-C7904D5664EE}"/>
              </a:ext>
            </a:extLst>
          </p:cNvPr>
          <p:cNvSpPr/>
          <p:nvPr userDrawn="1"/>
        </p:nvSpPr>
        <p:spPr>
          <a:xfrm>
            <a:off x="2594560" y="2667197"/>
            <a:ext cx="2943977" cy="3213358"/>
          </a:xfrm>
          <a:prstGeom prst="roundRect">
            <a:avLst>
              <a:gd name="adj" fmla="val 5894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65B890B-A5BF-0815-9280-2A909BA810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31792" y="1228773"/>
            <a:ext cx="3731316" cy="3755808"/>
          </a:xfrm>
          <a:custGeom>
            <a:avLst/>
            <a:gdLst>
              <a:gd name="connsiteX0" fmla="*/ 210670 w 3731316"/>
              <a:gd name="connsiteY0" fmla="*/ 0 h 3755808"/>
              <a:gd name="connsiteX1" fmla="*/ 3520646 w 3731316"/>
              <a:gd name="connsiteY1" fmla="*/ 0 h 3755808"/>
              <a:gd name="connsiteX2" fmla="*/ 3731316 w 3731316"/>
              <a:gd name="connsiteY2" fmla="*/ 210670 h 3755808"/>
              <a:gd name="connsiteX3" fmla="*/ 3731316 w 3731316"/>
              <a:gd name="connsiteY3" fmla="*/ 3545138 h 3755808"/>
              <a:gd name="connsiteX4" fmla="*/ 3520646 w 3731316"/>
              <a:gd name="connsiteY4" fmla="*/ 3755808 h 3755808"/>
              <a:gd name="connsiteX5" fmla="*/ 210670 w 3731316"/>
              <a:gd name="connsiteY5" fmla="*/ 3755808 h 3755808"/>
              <a:gd name="connsiteX6" fmla="*/ 0 w 3731316"/>
              <a:gd name="connsiteY6" fmla="*/ 3545138 h 3755808"/>
              <a:gd name="connsiteX7" fmla="*/ 0 w 3731316"/>
              <a:gd name="connsiteY7" fmla="*/ 210670 h 3755808"/>
              <a:gd name="connsiteX8" fmla="*/ 210670 w 3731316"/>
              <a:gd name="connsiteY8" fmla="*/ 0 h 3755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1316" h="3755808">
                <a:moveTo>
                  <a:pt x="210670" y="0"/>
                </a:moveTo>
                <a:lnTo>
                  <a:pt x="3520646" y="0"/>
                </a:lnTo>
                <a:cubicBezTo>
                  <a:pt x="3636996" y="0"/>
                  <a:pt x="3731316" y="94320"/>
                  <a:pt x="3731316" y="210670"/>
                </a:cubicBezTo>
                <a:lnTo>
                  <a:pt x="3731316" y="3545138"/>
                </a:lnTo>
                <a:cubicBezTo>
                  <a:pt x="3731316" y="3661488"/>
                  <a:pt x="3636996" y="3755808"/>
                  <a:pt x="3520646" y="3755808"/>
                </a:cubicBezTo>
                <a:lnTo>
                  <a:pt x="210670" y="3755808"/>
                </a:lnTo>
                <a:cubicBezTo>
                  <a:pt x="94320" y="3755808"/>
                  <a:pt x="0" y="3661488"/>
                  <a:pt x="0" y="3545138"/>
                </a:cubicBezTo>
                <a:lnTo>
                  <a:pt x="0" y="210670"/>
                </a:lnTo>
                <a:cubicBezTo>
                  <a:pt x="0" y="94320"/>
                  <a:pt x="94320" y="0"/>
                  <a:pt x="21067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70523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991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D40FDC8-CD9E-F151-5D4F-BE7106E680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88070" y="1726872"/>
            <a:ext cx="1573064" cy="3405866"/>
          </a:xfrm>
          <a:custGeom>
            <a:avLst/>
            <a:gdLst>
              <a:gd name="connsiteX0" fmla="*/ 131298 w 1573064"/>
              <a:gd name="connsiteY0" fmla="*/ 0 h 3405866"/>
              <a:gd name="connsiteX1" fmla="*/ 320384 w 1573064"/>
              <a:gd name="connsiteY1" fmla="*/ 0 h 3405866"/>
              <a:gd name="connsiteX2" fmla="*/ 341025 w 1573064"/>
              <a:gd name="connsiteY2" fmla="*/ 19595 h 3405866"/>
              <a:gd name="connsiteX3" fmla="*/ 341120 w 1573064"/>
              <a:gd name="connsiteY3" fmla="*/ 21821 h 3405866"/>
              <a:gd name="connsiteX4" fmla="*/ 341120 w 1573064"/>
              <a:gd name="connsiteY4" fmla="*/ 22097 h 3405866"/>
              <a:gd name="connsiteX5" fmla="*/ 445458 w 1573064"/>
              <a:gd name="connsiteY5" fmla="*/ 121618 h 3405866"/>
              <a:gd name="connsiteX6" fmla="*/ 768255 w 1573064"/>
              <a:gd name="connsiteY6" fmla="*/ 121618 h 3405866"/>
              <a:gd name="connsiteX7" fmla="*/ 804810 w 1573064"/>
              <a:gd name="connsiteY7" fmla="*/ 121618 h 3405866"/>
              <a:gd name="connsiteX8" fmla="*/ 1127602 w 1573064"/>
              <a:gd name="connsiteY8" fmla="*/ 121618 h 3405866"/>
              <a:gd name="connsiteX9" fmla="*/ 1231945 w 1573064"/>
              <a:gd name="connsiteY9" fmla="*/ 22097 h 3405866"/>
              <a:gd name="connsiteX10" fmla="*/ 1231945 w 1573064"/>
              <a:gd name="connsiteY10" fmla="*/ 21821 h 3405866"/>
              <a:gd name="connsiteX11" fmla="*/ 1232039 w 1573064"/>
              <a:gd name="connsiteY11" fmla="*/ 19595 h 3405866"/>
              <a:gd name="connsiteX12" fmla="*/ 1252675 w 1573064"/>
              <a:gd name="connsiteY12" fmla="*/ 0 h 3405866"/>
              <a:gd name="connsiteX13" fmla="*/ 1441762 w 1573064"/>
              <a:gd name="connsiteY13" fmla="*/ 0 h 3405866"/>
              <a:gd name="connsiteX14" fmla="*/ 1447536 w 1573064"/>
              <a:gd name="connsiteY14" fmla="*/ 89 h 3405866"/>
              <a:gd name="connsiteX15" fmla="*/ 1449309 w 1573064"/>
              <a:gd name="connsiteY15" fmla="*/ 272 h 3405866"/>
              <a:gd name="connsiteX16" fmla="*/ 1450493 w 1573064"/>
              <a:gd name="connsiteY16" fmla="*/ 272 h 3405866"/>
              <a:gd name="connsiteX17" fmla="*/ 1573064 w 1573064"/>
              <a:gd name="connsiteY17" fmla="*/ 131253 h 3405866"/>
              <a:gd name="connsiteX18" fmla="*/ 1573064 w 1573064"/>
              <a:gd name="connsiteY18" fmla="*/ 3274608 h 3405866"/>
              <a:gd name="connsiteX19" fmla="*/ 1452221 w 1573064"/>
              <a:gd name="connsiteY19" fmla="*/ 3405457 h 3405866"/>
              <a:gd name="connsiteX20" fmla="*/ 1450448 w 1573064"/>
              <a:gd name="connsiteY20" fmla="*/ 3405590 h 3405866"/>
              <a:gd name="connsiteX21" fmla="*/ 1449989 w 1573064"/>
              <a:gd name="connsiteY21" fmla="*/ 3405590 h 3405866"/>
              <a:gd name="connsiteX22" fmla="*/ 1449625 w 1573064"/>
              <a:gd name="connsiteY22" fmla="*/ 3405634 h 3405866"/>
              <a:gd name="connsiteX23" fmla="*/ 1448855 w 1573064"/>
              <a:gd name="connsiteY23" fmla="*/ 3405634 h 3405866"/>
              <a:gd name="connsiteX24" fmla="*/ 1448583 w 1573064"/>
              <a:gd name="connsiteY24" fmla="*/ 3405679 h 3405866"/>
              <a:gd name="connsiteX25" fmla="*/ 1441762 w 1573064"/>
              <a:gd name="connsiteY25" fmla="*/ 3405866 h 3405866"/>
              <a:gd name="connsiteX26" fmla="*/ 804810 w 1573064"/>
              <a:gd name="connsiteY26" fmla="*/ 3405866 h 3405866"/>
              <a:gd name="connsiteX27" fmla="*/ 768255 w 1573064"/>
              <a:gd name="connsiteY27" fmla="*/ 3405866 h 3405866"/>
              <a:gd name="connsiteX28" fmla="*/ 131298 w 1573064"/>
              <a:gd name="connsiteY28" fmla="*/ 3405866 h 3405866"/>
              <a:gd name="connsiteX29" fmla="*/ 124481 w 1573064"/>
              <a:gd name="connsiteY29" fmla="*/ 3405679 h 3405866"/>
              <a:gd name="connsiteX30" fmla="*/ 124210 w 1573064"/>
              <a:gd name="connsiteY30" fmla="*/ 3405634 h 3405866"/>
              <a:gd name="connsiteX31" fmla="*/ 123435 w 1573064"/>
              <a:gd name="connsiteY31" fmla="*/ 3405634 h 3405866"/>
              <a:gd name="connsiteX32" fmla="*/ 123070 w 1573064"/>
              <a:gd name="connsiteY32" fmla="*/ 3405590 h 3405866"/>
              <a:gd name="connsiteX33" fmla="*/ 122615 w 1573064"/>
              <a:gd name="connsiteY33" fmla="*/ 3405590 h 3405866"/>
              <a:gd name="connsiteX34" fmla="*/ 120844 w 1573064"/>
              <a:gd name="connsiteY34" fmla="*/ 3405457 h 3405866"/>
              <a:gd name="connsiteX35" fmla="*/ 0 w 1573064"/>
              <a:gd name="connsiteY35" fmla="*/ 3274608 h 3405866"/>
              <a:gd name="connsiteX36" fmla="*/ 0 w 1573064"/>
              <a:gd name="connsiteY36" fmla="*/ 131253 h 3405866"/>
              <a:gd name="connsiteX37" fmla="*/ 122571 w 1573064"/>
              <a:gd name="connsiteY37" fmla="*/ 272 h 3405866"/>
              <a:gd name="connsiteX38" fmla="*/ 123751 w 1573064"/>
              <a:gd name="connsiteY38" fmla="*/ 272 h 3405866"/>
              <a:gd name="connsiteX39" fmla="*/ 125528 w 1573064"/>
              <a:gd name="connsiteY39" fmla="*/ 89 h 3405866"/>
              <a:gd name="connsiteX40" fmla="*/ 131298 w 1573064"/>
              <a:gd name="connsiteY40" fmla="*/ 0 h 3405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573064" h="3405866">
                <a:moveTo>
                  <a:pt x="131298" y="0"/>
                </a:moveTo>
                <a:lnTo>
                  <a:pt x="320384" y="0"/>
                </a:lnTo>
                <a:cubicBezTo>
                  <a:pt x="331208" y="543"/>
                  <a:pt x="339935" y="8909"/>
                  <a:pt x="341025" y="19595"/>
                </a:cubicBezTo>
                <a:cubicBezTo>
                  <a:pt x="341070" y="20320"/>
                  <a:pt x="341120" y="21051"/>
                  <a:pt x="341120" y="21821"/>
                </a:cubicBezTo>
                <a:lnTo>
                  <a:pt x="341120" y="22097"/>
                </a:lnTo>
                <a:cubicBezTo>
                  <a:pt x="343711" y="77517"/>
                  <a:pt x="389446" y="121618"/>
                  <a:pt x="445458" y="121618"/>
                </a:cubicBezTo>
                <a:lnTo>
                  <a:pt x="768255" y="121618"/>
                </a:lnTo>
                <a:lnTo>
                  <a:pt x="804810" y="121618"/>
                </a:lnTo>
                <a:lnTo>
                  <a:pt x="1127602" y="121618"/>
                </a:lnTo>
                <a:cubicBezTo>
                  <a:pt x="1183613" y="121618"/>
                  <a:pt x="1229354" y="77517"/>
                  <a:pt x="1231945" y="22097"/>
                </a:cubicBezTo>
                <a:lnTo>
                  <a:pt x="1231945" y="21821"/>
                </a:lnTo>
                <a:cubicBezTo>
                  <a:pt x="1231945" y="21051"/>
                  <a:pt x="1231989" y="20320"/>
                  <a:pt x="1232039" y="19595"/>
                </a:cubicBezTo>
                <a:cubicBezTo>
                  <a:pt x="1233125" y="8909"/>
                  <a:pt x="1241856" y="543"/>
                  <a:pt x="1252675" y="0"/>
                </a:cubicBezTo>
                <a:lnTo>
                  <a:pt x="1441762" y="0"/>
                </a:lnTo>
                <a:cubicBezTo>
                  <a:pt x="1443539" y="0"/>
                  <a:pt x="1445444" y="0"/>
                  <a:pt x="1447536" y="89"/>
                </a:cubicBezTo>
                <a:lnTo>
                  <a:pt x="1449309" y="272"/>
                </a:lnTo>
                <a:lnTo>
                  <a:pt x="1450493" y="272"/>
                </a:lnTo>
                <a:cubicBezTo>
                  <a:pt x="1519323" y="4772"/>
                  <a:pt x="1573064" y="62058"/>
                  <a:pt x="1573064" y="131253"/>
                </a:cubicBezTo>
                <a:lnTo>
                  <a:pt x="1573064" y="3274608"/>
                </a:lnTo>
                <a:cubicBezTo>
                  <a:pt x="1573064" y="3342624"/>
                  <a:pt x="1519960" y="3400136"/>
                  <a:pt x="1452221" y="3405457"/>
                </a:cubicBezTo>
                <a:cubicBezTo>
                  <a:pt x="1451539" y="3405501"/>
                  <a:pt x="1450992" y="3405545"/>
                  <a:pt x="1450448" y="3405590"/>
                </a:cubicBezTo>
                <a:lnTo>
                  <a:pt x="1449989" y="3405590"/>
                </a:lnTo>
                <a:lnTo>
                  <a:pt x="1449625" y="3405634"/>
                </a:lnTo>
                <a:lnTo>
                  <a:pt x="1448855" y="3405634"/>
                </a:lnTo>
                <a:lnTo>
                  <a:pt x="1448583" y="3405679"/>
                </a:lnTo>
                <a:cubicBezTo>
                  <a:pt x="1446308" y="3405772"/>
                  <a:pt x="1444037" y="3405866"/>
                  <a:pt x="1441762" y="3405866"/>
                </a:cubicBezTo>
                <a:lnTo>
                  <a:pt x="804810" y="3405866"/>
                </a:lnTo>
                <a:lnTo>
                  <a:pt x="768255" y="3405866"/>
                </a:lnTo>
                <a:lnTo>
                  <a:pt x="131298" y="3405866"/>
                </a:lnTo>
                <a:cubicBezTo>
                  <a:pt x="129027" y="3405866"/>
                  <a:pt x="126752" y="3405772"/>
                  <a:pt x="124481" y="3405679"/>
                </a:cubicBezTo>
                <a:lnTo>
                  <a:pt x="124210" y="3405634"/>
                </a:lnTo>
                <a:lnTo>
                  <a:pt x="123435" y="3405634"/>
                </a:lnTo>
                <a:lnTo>
                  <a:pt x="123070" y="3405590"/>
                </a:lnTo>
                <a:lnTo>
                  <a:pt x="122615" y="3405590"/>
                </a:lnTo>
                <a:cubicBezTo>
                  <a:pt x="122073" y="3405545"/>
                  <a:pt x="121525" y="3405501"/>
                  <a:pt x="120844" y="3405457"/>
                </a:cubicBezTo>
                <a:cubicBezTo>
                  <a:pt x="53099" y="3400136"/>
                  <a:pt x="0" y="3342624"/>
                  <a:pt x="0" y="3274608"/>
                </a:cubicBezTo>
                <a:lnTo>
                  <a:pt x="0" y="131253"/>
                </a:lnTo>
                <a:cubicBezTo>
                  <a:pt x="0" y="62058"/>
                  <a:pt x="53736" y="4772"/>
                  <a:pt x="122571" y="272"/>
                </a:cubicBezTo>
                <a:lnTo>
                  <a:pt x="123751" y="272"/>
                </a:lnTo>
                <a:lnTo>
                  <a:pt x="125528" y="89"/>
                </a:lnTo>
                <a:cubicBezTo>
                  <a:pt x="127615" y="0"/>
                  <a:pt x="129526" y="0"/>
                  <a:pt x="131298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/>
          <a:p>
            <a:endParaRPr lang="en-ID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5ECA9C9-C516-217D-FC69-81824BDC39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6592" y="1160629"/>
            <a:ext cx="2095381" cy="4536743"/>
          </a:xfrm>
          <a:custGeom>
            <a:avLst/>
            <a:gdLst>
              <a:gd name="connsiteX0" fmla="*/ 174893 w 2095381"/>
              <a:gd name="connsiteY0" fmla="*/ 0 h 4536743"/>
              <a:gd name="connsiteX1" fmla="*/ 426763 w 2095381"/>
              <a:gd name="connsiteY1" fmla="*/ 0 h 4536743"/>
              <a:gd name="connsiteX2" fmla="*/ 454258 w 2095381"/>
              <a:gd name="connsiteY2" fmla="*/ 26102 h 4536743"/>
              <a:gd name="connsiteX3" fmla="*/ 454384 w 2095381"/>
              <a:gd name="connsiteY3" fmla="*/ 29067 h 4536743"/>
              <a:gd name="connsiteX4" fmla="*/ 454384 w 2095381"/>
              <a:gd name="connsiteY4" fmla="*/ 29435 h 4536743"/>
              <a:gd name="connsiteX5" fmla="*/ 593366 w 2095381"/>
              <a:gd name="connsiteY5" fmla="*/ 162000 h 4536743"/>
              <a:gd name="connsiteX6" fmla="*/ 1023344 w 2095381"/>
              <a:gd name="connsiteY6" fmla="*/ 162000 h 4536743"/>
              <a:gd name="connsiteX7" fmla="*/ 1072037 w 2095381"/>
              <a:gd name="connsiteY7" fmla="*/ 162000 h 4536743"/>
              <a:gd name="connsiteX8" fmla="*/ 1502009 w 2095381"/>
              <a:gd name="connsiteY8" fmla="*/ 162000 h 4536743"/>
              <a:gd name="connsiteX9" fmla="*/ 1640997 w 2095381"/>
              <a:gd name="connsiteY9" fmla="*/ 29435 h 4536743"/>
              <a:gd name="connsiteX10" fmla="*/ 1640997 w 2095381"/>
              <a:gd name="connsiteY10" fmla="*/ 29067 h 4536743"/>
              <a:gd name="connsiteX11" fmla="*/ 1641122 w 2095381"/>
              <a:gd name="connsiteY11" fmla="*/ 26102 h 4536743"/>
              <a:gd name="connsiteX12" fmla="*/ 1668611 w 2095381"/>
              <a:gd name="connsiteY12" fmla="*/ 0 h 4536743"/>
              <a:gd name="connsiteX13" fmla="*/ 1920481 w 2095381"/>
              <a:gd name="connsiteY13" fmla="*/ 0 h 4536743"/>
              <a:gd name="connsiteX14" fmla="*/ 1928173 w 2095381"/>
              <a:gd name="connsiteY14" fmla="*/ 119 h 4536743"/>
              <a:gd name="connsiteX15" fmla="*/ 1930534 w 2095381"/>
              <a:gd name="connsiteY15" fmla="*/ 363 h 4536743"/>
              <a:gd name="connsiteX16" fmla="*/ 1932112 w 2095381"/>
              <a:gd name="connsiteY16" fmla="*/ 363 h 4536743"/>
              <a:gd name="connsiteX17" fmla="*/ 2095381 w 2095381"/>
              <a:gd name="connsiteY17" fmla="*/ 174834 h 4536743"/>
              <a:gd name="connsiteX18" fmla="*/ 2095381 w 2095381"/>
              <a:gd name="connsiteY18" fmla="*/ 4361903 h 4536743"/>
              <a:gd name="connsiteX19" fmla="*/ 1934413 w 2095381"/>
              <a:gd name="connsiteY19" fmla="*/ 4536198 h 4536743"/>
              <a:gd name="connsiteX20" fmla="*/ 1932052 w 2095381"/>
              <a:gd name="connsiteY20" fmla="*/ 4536375 h 4536743"/>
              <a:gd name="connsiteX21" fmla="*/ 1931441 w 2095381"/>
              <a:gd name="connsiteY21" fmla="*/ 4536375 h 4536743"/>
              <a:gd name="connsiteX22" fmla="*/ 1930955 w 2095381"/>
              <a:gd name="connsiteY22" fmla="*/ 4536435 h 4536743"/>
              <a:gd name="connsiteX23" fmla="*/ 1929929 w 2095381"/>
              <a:gd name="connsiteY23" fmla="*/ 4536435 h 4536743"/>
              <a:gd name="connsiteX24" fmla="*/ 1929568 w 2095381"/>
              <a:gd name="connsiteY24" fmla="*/ 4536494 h 4536743"/>
              <a:gd name="connsiteX25" fmla="*/ 1920481 w 2095381"/>
              <a:gd name="connsiteY25" fmla="*/ 4536743 h 4536743"/>
              <a:gd name="connsiteX26" fmla="*/ 1072037 w 2095381"/>
              <a:gd name="connsiteY26" fmla="*/ 4536743 h 4536743"/>
              <a:gd name="connsiteX27" fmla="*/ 1023344 w 2095381"/>
              <a:gd name="connsiteY27" fmla="*/ 4536743 h 4536743"/>
              <a:gd name="connsiteX28" fmla="*/ 174893 w 2095381"/>
              <a:gd name="connsiteY28" fmla="*/ 4536743 h 4536743"/>
              <a:gd name="connsiteX29" fmla="*/ 165813 w 2095381"/>
              <a:gd name="connsiteY29" fmla="*/ 4536494 h 4536743"/>
              <a:gd name="connsiteX30" fmla="*/ 165452 w 2095381"/>
              <a:gd name="connsiteY30" fmla="*/ 4536435 h 4536743"/>
              <a:gd name="connsiteX31" fmla="*/ 164419 w 2095381"/>
              <a:gd name="connsiteY31" fmla="*/ 4536435 h 4536743"/>
              <a:gd name="connsiteX32" fmla="*/ 163933 w 2095381"/>
              <a:gd name="connsiteY32" fmla="*/ 4536375 h 4536743"/>
              <a:gd name="connsiteX33" fmla="*/ 163328 w 2095381"/>
              <a:gd name="connsiteY33" fmla="*/ 4536375 h 4536743"/>
              <a:gd name="connsiteX34" fmla="*/ 160968 w 2095381"/>
              <a:gd name="connsiteY34" fmla="*/ 4536198 h 4536743"/>
              <a:gd name="connsiteX35" fmla="*/ 0 w 2095381"/>
              <a:gd name="connsiteY35" fmla="*/ 4361903 h 4536743"/>
              <a:gd name="connsiteX36" fmla="*/ 0 w 2095381"/>
              <a:gd name="connsiteY36" fmla="*/ 174834 h 4536743"/>
              <a:gd name="connsiteX37" fmla="*/ 163269 w 2095381"/>
              <a:gd name="connsiteY37" fmla="*/ 363 h 4536743"/>
              <a:gd name="connsiteX38" fmla="*/ 164840 w 2095381"/>
              <a:gd name="connsiteY38" fmla="*/ 363 h 4536743"/>
              <a:gd name="connsiteX39" fmla="*/ 167208 w 2095381"/>
              <a:gd name="connsiteY39" fmla="*/ 119 h 4536743"/>
              <a:gd name="connsiteX40" fmla="*/ 174893 w 2095381"/>
              <a:gd name="connsiteY40" fmla="*/ 0 h 4536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95381" h="4536743">
                <a:moveTo>
                  <a:pt x="174893" y="0"/>
                </a:moveTo>
                <a:lnTo>
                  <a:pt x="426763" y="0"/>
                </a:lnTo>
                <a:cubicBezTo>
                  <a:pt x="441181" y="724"/>
                  <a:pt x="452805" y="11867"/>
                  <a:pt x="454258" y="26102"/>
                </a:cubicBezTo>
                <a:cubicBezTo>
                  <a:pt x="454318" y="27067"/>
                  <a:pt x="454384" y="28041"/>
                  <a:pt x="454384" y="29067"/>
                </a:cubicBezTo>
                <a:lnTo>
                  <a:pt x="454384" y="29435"/>
                </a:lnTo>
                <a:cubicBezTo>
                  <a:pt x="457835" y="103256"/>
                  <a:pt x="518757" y="162000"/>
                  <a:pt x="593366" y="162000"/>
                </a:cubicBezTo>
                <a:lnTo>
                  <a:pt x="1023344" y="162000"/>
                </a:lnTo>
                <a:lnTo>
                  <a:pt x="1072037" y="162000"/>
                </a:lnTo>
                <a:lnTo>
                  <a:pt x="1502009" y="162000"/>
                </a:lnTo>
                <a:cubicBezTo>
                  <a:pt x="1576618" y="162000"/>
                  <a:pt x="1637546" y="103256"/>
                  <a:pt x="1640997" y="29435"/>
                </a:cubicBezTo>
                <a:lnTo>
                  <a:pt x="1640997" y="29067"/>
                </a:lnTo>
                <a:cubicBezTo>
                  <a:pt x="1640997" y="28041"/>
                  <a:pt x="1641056" y="27067"/>
                  <a:pt x="1641122" y="26102"/>
                </a:cubicBezTo>
                <a:cubicBezTo>
                  <a:pt x="1642569" y="11867"/>
                  <a:pt x="1654200" y="724"/>
                  <a:pt x="1668611" y="0"/>
                </a:cubicBezTo>
                <a:lnTo>
                  <a:pt x="1920481" y="0"/>
                </a:lnTo>
                <a:cubicBezTo>
                  <a:pt x="1922848" y="0"/>
                  <a:pt x="1925386" y="0"/>
                  <a:pt x="1928173" y="119"/>
                </a:cubicBezTo>
                <a:lnTo>
                  <a:pt x="1930534" y="363"/>
                </a:lnTo>
                <a:lnTo>
                  <a:pt x="1932112" y="363"/>
                </a:lnTo>
                <a:cubicBezTo>
                  <a:pt x="2023796" y="6358"/>
                  <a:pt x="2095381" y="82663"/>
                  <a:pt x="2095381" y="174834"/>
                </a:cubicBezTo>
                <a:lnTo>
                  <a:pt x="2095381" y="4361903"/>
                </a:lnTo>
                <a:cubicBezTo>
                  <a:pt x="2095381" y="4452502"/>
                  <a:pt x="2024644" y="4529110"/>
                  <a:pt x="1934413" y="4536198"/>
                </a:cubicBezTo>
                <a:cubicBezTo>
                  <a:pt x="1933505" y="4536257"/>
                  <a:pt x="1932776" y="4536316"/>
                  <a:pt x="1932052" y="4536375"/>
                </a:cubicBezTo>
                <a:lnTo>
                  <a:pt x="1931441" y="4536375"/>
                </a:lnTo>
                <a:lnTo>
                  <a:pt x="1930955" y="4536435"/>
                </a:lnTo>
                <a:lnTo>
                  <a:pt x="1929929" y="4536435"/>
                </a:lnTo>
                <a:lnTo>
                  <a:pt x="1929568" y="4536494"/>
                </a:lnTo>
                <a:cubicBezTo>
                  <a:pt x="1926536" y="4536619"/>
                  <a:pt x="1923511" y="4536743"/>
                  <a:pt x="1920481" y="4536743"/>
                </a:cubicBezTo>
                <a:lnTo>
                  <a:pt x="1072037" y="4536743"/>
                </a:lnTo>
                <a:lnTo>
                  <a:pt x="1023344" y="4536743"/>
                </a:lnTo>
                <a:lnTo>
                  <a:pt x="174893" y="4536743"/>
                </a:lnTo>
                <a:cubicBezTo>
                  <a:pt x="171869" y="4536743"/>
                  <a:pt x="168838" y="4536619"/>
                  <a:pt x="165813" y="4536494"/>
                </a:cubicBezTo>
                <a:lnTo>
                  <a:pt x="165452" y="4536435"/>
                </a:lnTo>
                <a:lnTo>
                  <a:pt x="164419" y="4536435"/>
                </a:lnTo>
                <a:lnTo>
                  <a:pt x="163933" y="4536375"/>
                </a:lnTo>
                <a:lnTo>
                  <a:pt x="163328" y="4536375"/>
                </a:lnTo>
                <a:cubicBezTo>
                  <a:pt x="162605" y="4536316"/>
                  <a:pt x="161876" y="4536257"/>
                  <a:pt x="160968" y="4536198"/>
                </a:cubicBezTo>
                <a:cubicBezTo>
                  <a:pt x="70730" y="4529110"/>
                  <a:pt x="0" y="4452502"/>
                  <a:pt x="0" y="4361903"/>
                </a:cubicBezTo>
                <a:lnTo>
                  <a:pt x="0" y="174834"/>
                </a:lnTo>
                <a:cubicBezTo>
                  <a:pt x="0" y="82663"/>
                  <a:pt x="71578" y="6358"/>
                  <a:pt x="163269" y="363"/>
                </a:cubicBezTo>
                <a:lnTo>
                  <a:pt x="164840" y="363"/>
                </a:lnTo>
                <a:lnTo>
                  <a:pt x="167208" y="119"/>
                </a:lnTo>
                <a:cubicBezTo>
                  <a:pt x="169988" y="0"/>
                  <a:pt x="172533" y="0"/>
                  <a:pt x="17489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60312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A802F1-1819-B1E5-A3B7-666F8C9267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3952" y="729464"/>
            <a:ext cx="1723811" cy="3732250"/>
          </a:xfrm>
          <a:custGeom>
            <a:avLst/>
            <a:gdLst>
              <a:gd name="connsiteX0" fmla="*/ 143880 w 1723811"/>
              <a:gd name="connsiteY0" fmla="*/ 0 h 3732250"/>
              <a:gd name="connsiteX1" fmla="*/ 351087 w 1723811"/>
              <a:gd name="connsiteY1" fmla="*/ 0 h 3732250"/>
              <a:gd name="connsiteX2" fmla="*/ 373706 w 1723811"/>
              <a:gd name="connsiteY2" fmla="*/ 21473 h 3732250"/>
              <a:gd name="connsiteX3" fmla="*/ 373809 w 1723811"/>
              <a:gd name="connsiteY3" fmla="*/ 23912 h 3732250"/>
              <a:gd name="connsiteX4" fmla="*/ 373809 w 1723811"/>
              <a:gd name="connsiteY4" fmla="*/ 24215 h 3732250"/>
              <a:gd name="connsiteX5" fmla="*/ 488146 w 1723811"/>
              <a:gd name="connsiteY5" fmla="*/ 133273 h 3732250"/>
              <a:gd name="connsiteX6" fmla="*/ 841877 w 1723811"/>
              <a:gd name="connsiteY6" fmla="*/ 133273 h 3732250"/>
              <a:gd name="connsiteX7" fmla="*/ 881934 w 1723811"/>
              <a:gd name="connsiteY7" fmla="*/ 133273 h 3732250"/>
              <a:gd name="connsiteX8" fmla="*/ 1235660 w 1723811"/>
              <a:gd name="connsiteY8" fmla="*/ 133273 h 3732250"/>
              <a:gd name="connsiteX9" fmla="*/ 1350002 w 1723811"/>
              <a:gd name="connsiteY9" fmla="*/ 24215 h 3732250"/>
              <a:gd name="connsiteX10" fmla="*/ 1350002 w 1723811"/>
              <a:gd name="connsiteY10" fmla="*/ 23912 h 3732250"/>
              <a:gd name="connsiteX11" fmla="*/ 1350105 w 1723811"/>
              <a:gd name="connsiteY11" fmla="*/ 21473 h 3732250"/>
              <a:gd name="connsiteX12" fmla="*/ 1372719 w 1723811"/>
              <a:gd name="connsiteY12" fmla="*/ 0 h 3732250"/>
              <a:gd name="connsiteX13" fmla="*/ 1579925 w 1723811"/>
              <a:gd name="connsiteY13" fmla="*/ 0 h 3732250"/>
              <a:gd name="connsiteX14" fmla="*/ 1586254 w 1723811"/>
              <a:gd name="connsiteY14" fmla="*/ 97 h 3732250"/>
              <a:gd name="connsiteX15" fmla="*/ 1588196 w 1723811"/>
              <a:gd name="connsiteY15" fmla="*/ 298 h 3732250"/>
              <a:gd name="connsiteX16" fmla="*/ 1589494 w 1723811"/>
              <a:gd name="connsiteY16" fmla="*/ 298 h 3732250"/>
              <a:gd name="connsiteX17" fmla="*/ 1723811 w 1723811"/>
              <a:gd name="connsiteY17" fmla="*/ 143831 h 3732250"/>
              <a:gd name="connsiteX18" fmla="*/ 1723811 w 1723811"/>
              <a:gd name="connsiteY18" fmla="*/ 3588413 h 3732250"/>
              <a:gd name="connsiteX19" fmla="*/ 1591387 w 1723811"/>
              <a:gd name="connsiteY19" fmla="*/ 3731801 h 3732250"/>
              <a:gd name="connsiteX20" fmla="*/ 1589445 w 1723811"/>
              <a:gd name="connsiteY20" fmla="*/ 3731947 h 3732250"/>
              <a:gd name="connsiteX21" fmla="*/ 1588942 w 1723811"/>
              <a:gd name="connsiteY21" fmla="*/ 3731947 h 3732250"/>
              <a:gd name="connsiteX22" fmla="*/ 1588542 w 1723811"/>
              <a:gd name="connsiteY22" fmla="*/ 3731996 h 3732250"/>
              <a:gd name="connsiteX23" fmla="*/ 1587698 w 1723811"/>
              <a:gd name="connsiteY23" fmla="*/ 3731996 h 3732250"/>
              <a:gd name="connsiteX24" fmla="*/ 1587401 w 1723811"/>
              <a:gd name="connsiteY24" fmla="*/ 3732045 h 3732250"/>
              <a:gd name="connsiteX25" fmla="*/ 1579925 w 1723811"/>
              <a:gd name="connsiteY25" fmla="*/ 3732250 h 3732250"/>
              <a:gd name="connsiteX26" fmla="*/ 881934 w 1723811"/>
              <a:gd name="connsiteY26" fmla="*/ 3732250 h 3732250"/>
              <a:gd name="connsiteX27" fmla="*/ 841877 w 1723811"/>
              <a:gd name="connsiteY27" fmla="*/ 3732250 h 3732250"/>
              <a:gd name="connsiteX28" fmla="*/ 143880 w 1723811"/>
              <a:gd name="connsiteY28" fmla="*/ 3732250 h 3732250"/>
              <a:gd name="connsiteX29" fmla="*/ 136410 w 1723811"/>
              <a:gd name="connsiteY29" fmla="*/ 3732045 h 3732250"/>
              <a:gd name="connsiteX30" fmla="*/ 136113 w 1723811"/>
              <a:gd name="connsiteY30" fmla="*/ 3731996 h 3732250"/>
              <a:gd name="connsiteX31" fmla="*/ 135264 w 1723811"/>
              <a:gd name="connsiteY31" fmla="*/ 3731996 h 3732250"/>
              <a:gd name="connsiteX32" fmla="*/ 134864 w 1723811"/>
              <a:gd name="connsiteY32" fmla="*/ 3731947 h 3732250"/>
              <a:gd name="connsiteX33" fmla="*/ 134366 w 1723811"/>
              <a:gd name="connsiteY33" fmla="*/ 3731947 h 3732250"/>
              <a:gd name="connsiteX34" fmla="*/ 132424 w 1723811"/>
              <a:gd name="connsiteY34" fmla="*/ 3731801 h 3732250"/>
              <a:gd name="connsiteX35" fmla="*/ 0 w 1723811"/>
              <a:gd name="connsiteY35" fmla="*/ 3588413 h 3732250"/>
              <a:gd name="connsiteX36" fmla="*/ 0 w 1723811"/>
              <a:gd name="connsiteY36" fmla="*/ 143831 h 3732250"/>
              <a:gd name="connsiteX37" fmla="*/ 134318 w 1723811"/>
              <a:gd name="connsiteY37" fmla="*/ 298 h 3732250"/>
              <a:gd name="connsiteX38" fmla="*/ 135610 w 1723811"/>
              <a:gd name="connsiteY38" fmla="*/ 298 h 3732250"/>
              <a:gd name="connsiteX39" fmla="*/ 137558 w 1723811"/>
              <a:gd name="connsiteY39" fmla="*/ 97 h 3732250"/>
              <a:gd name="connsiteX40" fmla="*/ 143880 w 1723811"/>
              <a:gd name="connsiteY40" fmla="*/ 0 h 373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23811" h="3732250">
                <a:moveTo>
                  <a:pt x="143880" y="0"/>
                </a:moveTo>
                <a:lnTo>
                  <a:pt x="351087" y="0"/>
                </a:lnTo>
                <a:cubicBezTo>
                  <a:pt x="362948" y="595"/>
                  <a:pt x="372511" y="9762"/>
                  <a:pt x="373706" y="21473"/>
                </a:cubicBezTo>
                <a:cubicBezTo>
                  <a:pt x="373755" y="22267"/>
                  <a:pt x="373809" y="23069"/>
                  <a:pt x="373809" y="23912"/>
                </a:cubicBezTo>
                <a:lnTo>
                  <a:pt x="373809" y="24215"/>
                </a:lnTo>
                <a:cubicBezTo>
                  <a:pt x="376649" y="84945"/>
                  <a:pt x="426767" y="133273"/>
                  <a:pt x="488146" y="133273"/>
                </a:cubicBezTo>
                <a:lnTo>
                  <a:pt x="841877" y="133273"/>
                </a:lnTo>
                <a:lnTo>
                  <a:pt x="881934" y="133273"/>
                </a:lnTo>
                <a:lnTo>
                  <a:pt x="1235660" y="133273"/>
                </a:lnTo>
                <a:cubicBezTo>
                  <a:pt x="1297039" y="133273"/>
                  <a:pt x="1347162" y="84945"/>
                  <a:pt x="1350002" y="24215"/>
                </a:cubicBezTo>
                <a:lnTo>
                  <a:pt x="1350002" y="23912"/>
                </a:lnTo>
                <a:cubicBezTo>
                  <a:pt x="1350002" y="23069"/>
                  <a:pt x="1350051" y="22267"/>
                  <a:pt x="1350105" y="21473"/>
                </a:cubicBezTo>
                <a:cubicBezTo>
                  <a:pt x="1351295" y="9762"/>
                  <a:pt x="1360863" y="595"/>
                  <a:pt x="1372719" y="0"/>
                </a:cubicBezTo>
                <a:lnTo>
                  <a:pt x="1579925" y="0"/>
                </a:lnTo>
                <a:cubicBezTo>
                  <a:pt x="1581873" y="0"/>
                  <a:pt x="1583961" y="0"/>
                  <a:pt x="1586254" y="97"/>
                </a:cubicBezTo>
                <a:lnTo>
                  <a:pt x="1588196" y="298"/>
                </a:lnTo>
                <a:lnTo>
                  <a:pt x="1589494" y="298"/>
                </a:lnTo>
                <a:cubicBezTo>
                  <a:pt x="1664920" y="5229"/>
                  <a:pt x="1723811" y="68005"/>
                  <a:pt x="1723811" y="143831"/>
                </a:cubicBezTo>
                <a:lnTo>
                  <a:pt x="1723811" y="3588413"/>
                </a:lnTo>
                <a:cubicBezTo>
                  <a:pt x="1723811" y="3662947"/>
                  <a:pt x="1665618" y="3725970"/>
                  <a:pt x="1591387" y="3731801"/>
                </a:cubicBezTo>
                <a:cubicBezTo>
                  <a:pt x="1590640" y="3731850"/>
                  <a:pt x="1590040" y="3731898"/>
                  <a:pt x="1589445" y="3731947"/>
                </a:cubicBezTo>
                <a:lnTo>
                  <a:pt x="1588942" y="3731947"/>
                </a:lnTo>
                <a:lnTo>
                  <a:pt x="1588542" y="3731996"/>
                </a:lnTo>
                <a:lnTo>
                  <a:pt x="1587698" y="3731996"/>
                </a:lnTo>
                <a:lnTo>
                  <a:pt x="1587401" y="3732045"/>
                </a:lnTo>
                <a:cubicBezTo>
                  <a:pt x="1584907" y="3732147"/>
                  <a:pt x="1582418" y="3732250"/>
                  <a:pt x="1579925" y="3732250"/>
                </a:cubicBezTo>
                <a:lnTo>
                  <a:pt x="881934" y="3732250"/>
                </a:lnTo>
                <a:lnTo>
                  <a:pt x="841877" y="3732250"/>
                </a:lnTo>
                <a:lnTo>
                  <a:pt x="143880" y="3732250"/>
                </a:lnTo>
                <a:cubicBezTo>
                  <a:pt x="141392" y="3732250"/>
                  <a:pt x="138899" y="3732147"/>
                  <a:pt x="136410" y="3732045"/>
                </a:cubicBezTo>
                <a:lnTo>
                  <a:pt x="136113" y="3731996"/>
                </a:lnTo>
                <a:lnTo>
                  <a:pt x="135264" y="3731996"/>
                </a:lnTo>
                <a:lnTo>
                  <a:pt x="134864" y="3731947"/>
                </a:lnTo>
                <a:lnTo>
                  <a:pt x="134366" y="3731947"/>
                </a:lnTo>
                <a:cubicBezTo>
                  <a:pt x="133771" y="3731898"/>
                  <a:pt x="133171" y="3731850"/>
                  <a:pt x="132424" y="3731801"/>
                </a:cubicBezTo>
                <a:cubicBezTo>
                  <a:pt x="58188" y="3725970"/>
                  <a:pt x="0" y="3662947"/>
                  <a:pt x="0" y="3588413"/>
                </a:cubicBezTo>
                <a:lnTo>
                  <a:pt x="0" y="143831"/>
                </a:lnTo>
                <a:cubicBezTo>
                  <a:pt x="0" y="68005"/>
                  <a:pt x="58886" y="5229"/>
                  <a:pt x="134318" y="298"/>
                </a:cubicBezTo>
                <a:lnTo>
                  <a:pt x="135610" y="298"/>
                </a:lnTo>
                <a:lnTo>
                  <a:pt x="137558" y="97"/>
                </a:lnTo>
                <a:cubicBezTo>
                  <a:pt x="139845" y="0"/>
                  <a:pt x="141938" y="0"/>
                  <a:pt x="14388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569D8D8-5F0A-95BE-9291-9CC052F29F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8860" y="4992757"/>
            <a:ext cx="1723811" cy="3732251"/>
          </a:xfrm>
          <a:custGeom>
            <a:avLst/>
            <a:gdLst>
              <a:gd name="connsiteX0" fmla="*/ 143880 w 1723811"/>
              <a:gd name="connsiteY0" fmla="*/ 0 h 3732251"/>
              <a:gd name="connsiteX1" fmla="*/ 351086 w 1723811"/>
              <a:gd name="connsiteY1" fmla="*/ 0 h 3732251"/>
              <a:gd name="connsiteX2" fmla="*/ 373706 w 1723811"/>
              <a:gd name="connsiteY2" fmla="*/ 21473 h 3732251"/>
              <a:gd name="connsiteX3" fmla="*/ 373809 w 1723811"/>
              <a:gd name="connsiteY3" fmla="*/ 23913 h 3732251"/>
              <a:gd name="connsiteX4" fmla="*/ 373809 w 1723811"/>
              <a:gd name="connsiteY4" fmla="*/ 24216 h 3732251"/>
              <a:gd name="connsiteX5" fmla="*/ 488146 w 1723811"/>
              <a:gd name="connsiteY5" fmla="*/ 133273 h 3732251"/>
              <a:gd name="connsiteX6" fmla="*/ 841877 w 1723811"/>
              <a:gd name="connsiteY6" fmla="*/ 133273 h 3732251"/>
              <a:gd name="connsiteX7" fmla="*/ 881934 w 1723811"/>
              <a:gd name="connsiteY7" fmla="*/ 133273 h 3732251"/>
              <a:gd name="connsiteX8" fmla="*/ 1235660 w 1723811"/>
              <a:gd name="connsiteY8" fmla="*/ 133273 h 3732251"/>
              <a:gd name="connsiteX9" fmla="*/ 1350002 w 1723811"/>
              <a:gd name="connsiteY9" fmla="*/ 24216 h 3732251"/>
              <a:gd name="connsiteX10" fmla="*/ 1350002 w 1723811"/>
              <a:gd name="connsiteY10" fmla="*/ 23913 h 3732251"/>
              <a:gd name="connsiteX11" fmla="*/ 1350105 w 1723811"/>
              <a:gd name="connsiteY11" fmla="*/ 21473 h 3732251"/>
              <a:gd name="connsiteX12" fmla="*/ 1372719 w 1723811"/>
              <a:gd name="connsiteY12" fmla="*/ 0 h 3732251"/>
              <a:gd name="connsiteX13" fmla="*/ 1579925 w 1723811"/>
              <a:gd name="connsiteY13" fmla="*/ 0 h 3732251"/>
              <a:gd name="connsiteX14" fmla="*/ 1586254 w 1723811"/>
              <a:gd name="connsiteY14" fmla="*/ 98 h 3732251"/>
              <a:gd name="connsiteX15" fmla="*/ 1588196 w 1723811"/>
              <a:gd name="connsiteY15" fmla="*/ 298 h 3732251"/>
              <a:gd name="connsiteX16" fmla="*/ 1589494 w 1723811"/>
              <a:gd name="connsiteY16" fmla="*/ 298 h 3732251"/>
              <a:gd name="connsiteX17" fmla="*/ 1723811 w 1723811"/>
              <a:gd name="connsiteY17" fmla="*/ 143831 h 3732251"/>
              <a:gd name="connsiteX18" fmla="*/ 1723811 w 1723811"/>
              <a:gd name="connsiteY18" fmla="*/ 3588414 h 3732251"/>
              <a:gd name="connsiteX19" fmla="*/ 1591387 w 1723811"/>
              <a:gd name="connsiteY19" fmla="*/ 3731802 h 3732251"/>
              <a:gd name="connsiteX20" fmla="*/ 1589445 w 1723811"/>
              <a:gd name="connsiteY20" fmla="*/ 3731948 h 3732251"/>
              <a:gd name="connsiteX21" fmla="*/ 1588942 w 1723811"/>
              <a:gd name="connsiteY21" fmla="*/ 3731948 h 3732251"/>
              <a:gd name="connsiteX22" fmla="*/ 1588542 w 1723811"/>
              <a:gd name="connsiteY22" fmla="*/ 3731997 h 3732251"/>
              <a:gd name="connsiteX23" fmla="*/ 1587698 w 1723811"/>
              <a:gd name="connsiteY23" fmla="*/ 3731997 h 3732251"/>
              <a:gd name="connsiteX24" fmla="*/ 1587401 w 1723811"/>
              <a:gd name="connsiteY24" fmla="*/ 3732046 h 3732251"/>
              <a:gd name="connsiteX25" fmla="*/ 1579925 w 1723811"/>
              <a:gd name="connsiteY25" fmla="*/ 3732251 h 3732251"/>
              <a:gd name="connsiteX26" fmla="*/ 881934 w 1723811"/>
              <a:gd name="connsiteY26" fmla="*/ 3732251 h 3732251"/>
              <a:gd name="connsiteX27" fmla="*/ 841877 w 1723811"/>
              <a:gd name="connsiteY27" fmla="*/ 3732251 h 3732251"/>
              <a:gd name="connsiteX28" fmla="*/ 143880 w 1723811"/>
              <a:gd name="connsiteY28" fmla="*/ 3732251 h 3732251"/>
              <a:gd name="connsiteX29" fmla="*/ 136410 w 1723811"/>
              <a:gd name="connsiteY29" fmla="*/ 3732046 h 3732251"/>
              <a:gd name="connsiteX30" fmla="*/ 136113 w 1723811"/>
              <a:gd name="connsiteY30" fmla="*/ 3731997 h 3732251"/>
              <a:gd name="connsiteX31" fmla="*/ 135264 w 1723811"/>
              <a:gd name="connsiteY31" fmla="*/ 3731997 h 3732251"/>
              <a:gd name="connsiteX32" fmla="*/ 134864 w 1723811"/>
              <a:gd name="connsiteY32" fmla="*/ 3731948 h 3732251"/>
              <a:gd name="connsiteX33" fmla="*/ 134366 w 1723811"/>
              <a:gd name="connsiteY33" fmla="*/ 3731948 h 3732251"/>
              <a:gd name="connsiteX34" fmla="*/ 132424 w 1723811"/>
              <a:gd name="connsiteY34" fmla="*/ 3731802 h 3732251"/>
              <a:gd name="connsiteX35" fmla="*/ 0 w 1723811"/>
              <a:gd name="connsiteY35" fmla="*/ 3588414 h 3732251"/>
              <a:gd name="connsiteX36" fmla="*/ 0 w 1723811"/>
              <a:gd name="connsiteY36" fmla="*/ 143831 h 3732251"/>
              <a:gd name="connsiteX37" fmla="*/ 134318 w 1723811"/>
              <a:gd name="connsiteY37" fmla="*/ 298 h 3732251"/>
              <a:gd name="connsiteX38" fmla="*/ 135610 w 1723811"/>
              <a:gd name="connsiteY38" fmla="*/ 298 h 3732251"/>
              <a:gd name="connsiteX39" fmla="*/ 137558 w 1723811"/>
              <a:gd name="connsiteY39" fmla="*/ 98 h 3732251"/>
              <a:gd name="connsiteX40" fmla="*/ 143880 w 1723811"/>
              <a:gd name="connsiteY40" fmla="*/ 0 h 3732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23811" h="3732251">
                <a:moveTo>
                  <a:pt x="143880" y="0"/>
                </a:moveTo>
                <a:lnTo>
                  <a:pt x="351086" y="0"/>
                </a:lnTo>
                <a:cubicBezTo>
                  <a:pt x="362948" y="596"/>
                  <a:pt x="372511" y="9763"/>
                  <a:pt x="373706" y="21473"/>
                </a:cubicBezTo>
                <a:cubicBezTo>
                  <a:pt x="373755" y="22268"/>
                  <a:pt x="373809" y="23069"/>
                  <a:pt x="373809" y="23913"/>
                </a:cubicBezTo>
                <a:lnTo>
                  <a:pt x="373809" y="24216"/>
                </a:lnTo>
                <a:cubicBezTo>
                  <a:pt x="376649" y="84946"/>
                  <a:pt x="426767" y="133273"/>
                  <a:pt x="488146" y="133273"/>
                </a:cubicBezTo>
                <a:lnTo>
                  <a:pt x="841877" y="133273"/>
                </a:lnTo>
                <a:lnTo>
                  <a:pt x="881934" y="133273"/>
                </a:lnTo>
                <a:lnTo>
                  <a:pt x="1235660" y="133273"/>
                </a:lnTo>
                <a:cubicBezTo>
                  <a:pt x="1297039" y="133273"/>
                  <a:pt x="1347162" y="84946"/>
                  <a:pt x="1350002" y="24216"/>
                </a:cubicBezTo>
                <a:lnTo>
                  <a:pt x="1350002" y="23913"/>
                </a:lnTo>
                <a:cubicBezTo>
                  <a:pt x="1350002" y="23069"/>
                  <a:pt x="1350051" y="22268"/>
                  <a:pt x="1350105" y="21473"/>
                </a:cubicBezTo>
                <a:cubicBezTo>
                  <a:pt x="1351295" y="9763"/>
                  <a:pt x="1360863" y="596"/>
                  <a:pt x="1372719" y="0"/>
                </a:cubicBezTo>
                <a:lnTo>
                  <a:pt x="1579925" y="0"/>
                </a:lnTo>
                <a:cubicBezTo>
                  <a:pt x="1581873" y="0"/>
                  <a:pt x="1583961" y="0"/>
                  <a:pt x="1586254" y="98"/>
                </a:cubicBezTo>
                <a:lnTo>
                  <a:pt x="1588196" y="298"/>
                </a:lnTo>
                <a:lnTo>
                  <a:pt x="1589494" y="298"/>
                </a:lnTo>
                <a:cubicBezTo>
                  <a:pt x="1664920" y="5230"/>
                  <a:pt x="1723811" y="68005"/>
                  <a:pt x="1723811" y="143831"/>
                </a:cubicBezTo>
                <a:lnTo>
                  <a:pt x="1723811" y="3588414"/>
                </a:lnTo>
                <a:cubicBezTo>
                  <a:pt x="1723811" y="3662948"/>
                  <a:pt x="1665618" y="3725971"/>
                  <a:pt x="1591387" y="3731802"/>
                </a:cubicBezTo>
                <a:cubicBezTo>
                  <a:pt x="1590640" y="3731851"/>
                  <a:pt x="1590040" y="3731899"/>
                  <a:pt x="1589445" y="3731948"/>
                </a:cubicBezTo>
                <a:lnTo>
                  <a:pt x="1588942" y="3731948"/>
                </a:lnTo>
                <a:lnTo>
                  <a:pt x="1588542" y="3731997"/>
                </a:lnTo>
                <a:lnTo>
                  <a:pt x="1587698" y="3731997"/>
                </a:lnTo>
                <a:lnTo>
                  <a:pt x="1587401" y="3732046"/>
                </a:lnTo>
                <a:cubicBezTo>
                  <a:pt x="1584907" y="3732148"/>
                  <a:pt x="1582418" y="3732251"/>
                  <a:pt x="1579925" y="3732251"/>
                </a:cubicBezTo>
                <a:lnTo>
                  <a:pt x="881934" y="3732251"/>
                </a:lnTo>
                <a:lnTo>
                  <a:pt x="841877" y="3732251"/>
                </a:lnTo>
                <a:lnTo>
                  <a:pt x="143880" y="3732251"/>
                </a:lnTo>
                <a:cubicBezTo>
                  <a:pt x="141392" y="3732251"/>
                  <a:pt x="138899" y="3732148"/>
                  <a:pt x="136410" y="3732046"/>
                </a:cubicBezTo>
                <a:lnTo>
                  <a:pt x="136113" y="3731997"/>
                </a:lnTo>
                <a:lnTo>
                  <a:pt x="135264" y="3731997"/>
                </a:lnTo>
                <a:lnTo>
                  <a:pt x="134864" y="3731948"/>
                </a:lnTo>
                <a:lnTo>
                  <a:pt x="134366" y="3731948"/>
                </a:lnTo>
                <a:cubicBezTo>
                  <a:pt x="133771" y="3731899"/>
                  <a:pt x="133171" y="3731851"/>
                  <a:pt x="132424" y="3731802"/>
                </a:cubicBezTo>
                <a:cubicBezTo>
                  <a:pt x="58188" y="3725971"/>
                  <a:pt x="0" y="3662948"/>
                  <a:pt x="0" y="3588414"/>
                </a:cubicBezTo>
                <a:lnTo>
                  <a:pt x="0" y="143831"/>
                </a:lnTo>
                <a:cubicBezTo>
                  <a:pt x="0" y="68005"/>
                  <a:pt x="58886" y="5230"/>
                  <a:pt x="134318" y="298"/>
                </a:cubicBezTo>
                <a:lnTo>
                  <a:pt x="135610" y="298"/>
                </a:lnTo>
                <a:lnTo>
                  <a:pt x="137558" y="98"/>
                </a:lnTo>
                <a:cubicBezTo>
                  <a:pt x="139845" y="0"/>
                  <a:pt x="141938" y="0"/>
                  <a:pt x="14388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7A0BA54-1245-CEF3-5988-284F7009F0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33107" y="-1549884"/>
            <a:ext cx="1723811" cy="3732251"/>
          </a:xfrm>
          <a:custGeom>
            <a:avLst/>
            <a:gdLst>
              <a:gd name="connsiteX0" fmla="*/ 143880 w 1723811"/>
              <a:gd name="connsiteY0" fmla="*/ 0 h 3732251"/>
              <a:gd name="connsiteX1" fmla="*/ 351086 w 1723811"/>
              <a:gd name="connsiteY1" fmla="*/ 0 h 3732251"/>
              <a:gd name="connsiteX2" fmla="*/ 373706 w 1723811"/>
              <a:gd name="connsiteY2" fmla="*/ 21473 h 3732251"/>
              <a:gd name="connsiteX3" fmla="*/ 373809 w 1723811"/>
              <a:gd name="connsiteY3" fmla="*/ 23913 h 3732251"/>
              <a:gd name="connsiteX4" fmla="*/ 373809 w 1723811"/>
              <a:gd name="connsiteY4" fmla="*/ 24216 h 3732251"/>
              <a:gd name="connsiteX5" fmla="*/ 488146 w 1723811"/>
              <a:gd name="connsiteY5" fmla="*/ 133273 h 3732251"/>
              <a:gd name="connsiteX6" fmla="*/ 841877 w 1723811"/>
              <a:gd name="connsiteY6" fmla="*/ 133273 h 3732251"/>
              <a:gd name="connsiteX7" fmla="*/ 881934 w 1723811"/>
              <a:gd name="connsiteY7" fmla="*/ 133273 h 3732251"/>
              <a:gd name="connsiteX8" fmla="*/ 1235660 w 1723811"/>
              <a:gd name="connsiteY8" fmla="*/ 133273 h 3732251"/>
              <a:gd name="connsiteX9" fmla="*/ 1350002 w 1723811"/>
              <a:gd name="connsiteY9" fmla="*/ 24216 h 3732251"/>
              <a:gd name="connsiteX10" fmla="*/ 1350002 w 1723811"/>
              <a:gd name="connsiteY10" fmla="*/ 23913 h 3732251"/>
              <a:gd name="connsiteX11" fmla="*/ 1350105 w 1723811"/>
              <a:gd name="connsiteY11" fmla="*/ 21473 h 3732251"/>
              <a:gd name="connsiteX12" fmla="*/ 1372719 w 1723811"/>
              <a:gd name="connsiteY12" fmla="*/ 0 h 3732251"/>
              <a:gd name="connsiteX13" fmla="*/ 1579925 w 1723811"/>
              <a:gd name="connsiteY13" fmla="*/ 0 h 3732251"/>
              <a:gd name="connsiteX14" fmla="*/ 1586254 w 1723811"/>
              <a:gd name="connsiteY14" fmla="*/ 98 h 3732251"/>
              <a:gd name="connsiteX15" fmla="*/ 1588196 w 1723811"/>
              <a:gd name="connsiteY15" fmla="*/ 298 h 3732251"/>
              <a:gd name="connsiteX16" fmla="*/ 1589494 w 1723811"/>
              <a:gd name="connsiteY16" fmla="*/ 298 h 3732251"/>
              <a:gd name="connsiteX17" fmla="*/ 1723811 w 1723811"/>
              <a:gd name="connsiteY17" fmla="*/ 143831 h 3732251"/>
              <a:gd name="connsiteX18" fmla="*/ 1723811 w 1723811"/>
              <a:gd name="connsiteY18" fmla="*/ 3588414 h 3732251"/>
              <a:gd name="connsiteX19" fmla="*/ 1591387 w 1723811"/>
              <a:gd name="connsiteY19" fmla="*/ 3731802 h 3732251"/>
              <a:gd name="connsiteX20" fmla="*/ 1589445 w 1723811"/>
              <a:gd name="connsiteY20" fmla="*/ 3731948 h 3732251"/>
              <a:gd name="connsiteX21" fmla="*/ 1588942 w 1723811"/>
              <a:gd name="connsiteY21" fmla="*/ 3731948 h 3732251"/>
              <a:gd name="connsiteX22" fmla="*/ 1588542 w 1723811"/>
              <a:gd name="connsiteY22" fmla="*/ 3731997 h 3732251"/>
              <a:gd name="connsiteX23" fmla="*/ 1587698 w 1723811"/>
              <a:gd name="connsiteY23" fmla="*/ 3731997 h 3732251"/>
              <a:gd name="connsiteX24" fmla="*/ 1587401 w 1723811"/>
              <a:gd name="connsiteY24" fmla="*/ 3732046 h 3732251"/>
              <a:gd name="connsiteX25" fmla="*/ 1579925 w 1723811"/>
              <a:gd name="connsiteY25" fmla="*/ 3732251 h 3732251"/>
              <a:gd name="connsiteX26" fmla="*/ 881934 w 1723811"/>
              <a:gd name="connsiteY26" fmla="*/ 3732251 h 3732251"/>
              <a:gd name="connsiteX27" fmla="*/ 841877 w 1723811"/>
              <a:gd name="connsiteY27" fmla="*/ 3732251 h 3732251"/>
              <a:gd name="connsiteX28" fmla="*/ 143880 w 1723811"/>
              <a:gd name="connsiteY28" fmla="*/ 3732251 h 3732251"/>
              <a:gd name="connsiteX29" fmla="*/ 136410 w 1723811"/>
              <a:gd name="connsiteY29" fmla="*/ 3732046 h 3732251"/>
              <a:gd name="connsiteX30" fmla="*/ 136113 w 1723811"/>
              <a:gd name="connsiteY30" fmla="*/ 3731997 h 3732251"/>
              <a:gd name="connsiteX31" fmla="*/ 135264 w 1723811"/>
              <a:gd name="connsiteY31" fmla="*/ 3731997 h 3732251"/>
              <a:gd name="connsiteX32" fmla="*/ 134864 w 1723811"/>
              <a:gd name="connsiteY32" fmla="*/ 3731948 h 3732251"/>
              <a:gd name="connsiteX33" fmla="*/ 134366 w 1723811"/>
              <a:gd name="connsiteY33" fmla="*/ 3731948 h 3732251"/>
              <a:gd name="connsiteX34" fmla="*/ 132424 w 1723811"/>
              <a:gd name="connsiteY34" fmla="*/ 3731802 h 3732251"/>
              <a:gd name="connsiteX35" fmla="*/ 0 w 1723811"/>
              <a:gd name="connsiteY35" fmla="*/ 3588414 h 3732251"/>
              <a:gd name="connsiteX36" fmla="*/ 0 w 1723811"/>
              <a:gd name="connsiteY36" fmla="*/ 143831 h 3732251"/>
              <a:gd name="connsiteX37" fmla="*/ 134317 w 1723811"/>
              <a:gd name="connsiteY37" fmla="*/ 298 h 3732251"/>
              <a:gd name="connsiteX38" fmla="*/ 135610 w 1723811"/>
              <a:gd name="connsiteY38" fmla="*/ 298 h 3732251"/>
              <a:gd name="connsiteX39" fmla="*/ 137557 w 1723811"/>
              <a:gd name="connsiteY39" fmla="*/ 98 h 3732251"/>
              <a:gd name="connsiteX40" fmla="*/ 143880 w 1723811"/>
              <a:gd name="connsiteY40" fmla="*/ 0 h 3732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23811" h="3732251">
                <a:moveTo>
                  <a:pt x="143880" y="0"/>
                </a:moveTo>
                <a:lnTo>
                  <a:pt x="351086" y="0"/>
                </a:lnTo>
                <a:cubicBezTo>
                  <a:pt x="362948" y="596"/>
                  <a:pt x="372510" y="9764"/>
                  <a:pt x="373706" y="21473"/>
                </a:cubicBezTo>
                <a:cubicBezTo>
                  <a:pt x="373755" y="22268"/>
                  <a:pt x="373809" y="23069"/>
                  <a:pt x="373809" y="23913"/>
                </a:cubicBezTo>
                <a:lnTo>
                  <a:pt x="373809" y="24216"/>
                </a:lnTo>
                <a:cubicBezTo>
                  <a:pt x="376648" y="84946"/>
                  <a:pt x="426767" y="133273"/>
                  <a:pt x="488146" y="133273"/>
                </a:cubicBezTo>
                <a:lnTo>
                  <a:pt x="841877" y="133273"/>
                </a:lnTo>
                <a:lnTo>
                  <a:pt x="881934" y="133273"/>
                </a:lnTo>
                <a:lnTo>
                  <a:pt x="1235660" y="133273"/>
                </a:lnTo>
                <a:cubicBezTo>
                  <a:pt x="1297039" y="133273"/>
                  <a:pt x="1347163" y="84946"/>
                  <a:pt x="1350002" y="24216"/>
                </a:cubicBezTo>
                <a:lnTo>
                  <a:pt x="1350002" y="23913"/>
                </a:lnTo>
                <a:cubicBezTo>
                  <a:pt x="1350002" y="23069"/>
                  <a:pt x="1350051" y="22268"/>
                  <a:pt x="1350105" y="21473"/>
                </a:cubicBezTo>
                <a:cubicBezTo>
                  <a:pt x="1351295" y="9764"/>
                  <a:pt x="1360863" y="596"/>
                  <a:pt x="1372719" y="0"/>
                </a:cubicBezTo>
                <a:lnTo>
                  <a:pt x="1579925" y="0"/>
                </a:lnTo>
                <a:cubicBezTo>
                  <a:pt x="1581873" y="0"/>
                  <a:pt x="1583961" y="0"/>
                  <a:pt x="1586254" y="98"/>
                </a:cubicBezTo>
                <a:lnTo>
                  <a:pt x="1588196" y="298"/>
                </a:lnTo>
                <a:lnTo>
                  <a:pt x="1589494" y="298"/>
                </a:lnTo>
                <a:cubicBezTo>
                  <a:pt x="1664920" y="5231"/>
                  <a:pt x="1723811" y="68006"/>
                  <a:pt x="1723811" y="143831"/>
                </a:cubicBezTo>
                <a:lnTo>
                  <a:pt x="1723811" y="3588414"/>
                </a:lnTo>
                <a:cubicBezTo>
                  <a:pt x="1723811" y="3662948"/>
                  <a:pt x="1665618" y="3725971"/>
                  <a:pt x="1591387" y="3731802"/>
                </a:cubicBezTo>
                <a:cubicBezTo>
                  <a:pt x="1590640" y="3731851"/>
                  <a:pt x="1590040" y="3731899"/>
                  <a:pt x="1589445" y="3731948"/>
                </a:cubicBezTo>
                <a:lnTo>
                  <a:pt x="1588942" y="3731948"/>
                </a:lnTo>
                <a:lnTo>
                  <a:pt x="1588542" y="3731997"/>
                </a:lnTo>
                <a:lnTo>
                  <a:pt x="1587698" y="3731997"/>
                </a:lnTo>
                <a:lnTo>
                  <a:pt x="1587401" y="3732046"/>
                </a:lnTo>
                <a:cubicBezTo>
                  <a:pt x="1584907" y="3732148"/>
                  <a:pt x="1582418" y="3732251"/>
                  <a:pt x="1579925" y="3732251"/>
                </a:cubicBezTo>
                <a:lnTo>
                  <a:pt x="881934" y="3732251"/>
                </a:lnTo>
                <a:lnTo>
                  <a:pt x="841877" y="3732251"/>
                </a:lnTo>
                <a:lnTo>
                  <a:pt x="143880" y="3732251"/>
                </a:lnTo>
                <a:cubicBezTo>
                  <a:pt x="141392" y="3732251"/>
                  <a:pt x="138899" y="3732148"/>
                  <a:pt x="136410" y="3732046"/>
                </a:cubicBezTo>
                <a:lnTo>
                  <a:pt x="136113" y="3731997"/>
                </a:lnTo>
                <a:lnTo>
                  <a:pt x="135264" y="3731997"/>
                </a:lnTo>
                <a:lnTo>
                  <a:pt x="134864" y="3731948"/>
                </a:lnTo>
                <a:lnTo>
                  <a:pt x="134366" y="3731948"/>
                </a:lnTo>
                <a:cubicBezTo>
                  <a:pt x="133771" y="3731899"/>
                  <a:pt x="133171" y="3731851"/>
                  <a:pt x="132424" y="3731802"/>
                </a:cubicBezTo>
                <a:cubicBezTo>
                  <a:pt x="58188" y="3725971"/>
                  <a:pt x="0" y="3662948"/>
                  <a:pt x="0" y="3588414"/>
                </a:cubicBezTo>
                <a:lnTo>
                  <a:pt x="0" y="143831"/>
                </a:lnTo>
                <a:cubicBezTo>
                  <a:pt x="0" y="68006"/>
                  <a:pt x="58886" y="5231"/>
                  <a:pt x="134317" y="298"/>
                </a:cubicBezTo>
                <a:lnTo>
                  <a:pt x="135610" y="298"/>
                </a:lnTo>
                <a:lnTo>
                  <a:pt x="137557" y="98"/>
                </a:lnTo>
                <a:cubicBezTo>
                  <a:pt x="139845" y="0"/>
                  <a:pt x="141938" y="0"/>
                  <a:pt x="14388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CC716CA-36B1-D33B-923B-C1645A82A2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45159" y="2716769"/>
            <a:ext cx="1723811" cy="3732251"/>
          </a:xfrm>
          <a:custGeom>
            <a:avLst/>
            <a:gdLst>
              <a:gd name="connsiteX0" fmla="*/ 143880 w 1723811"/>
              <a:gd name="connsiteY0" fmla="*/ 0 h 3732251"/>
              <a:gd name="connsiteX1" fmla="*/ 351086 w 1723811"/>
              <a:gd name="connsiteY1" fmla="*/ 0 h 3732251"/>
              <a:gd name="connsiteX2" fmla="*/ 373706 w 1723811"/>
              <a:gd name="connsiteY2" fmla="*/ 21473 h 3732251"/>
              <a:gd name="connsiteX3" fmla="*/ 373809 w 1723811"/>
              <a:gd name="connsiteY3" fmla="*/ 23913 h 3732251"/>
              <a:gd name="connsiteX4" fmla="*/ 373809 w 1723811"/>
              <a:gd name="connsiteY4" fmla="*/ 24216 h 3732251"/>
              <a:gd name="connsiteX5" fmla="*/ 488146 w 1723811"/>
              <a:gd name="connsiteY5" fmla="*/ 133273 h 3732251"/>
              <a:gd name="connsiteX6" fmla="*/ 841877 w 1723811"/>
              <a:gd name="connsiteY6" fmla="*/ 133273 h 3732251"/>
              <a:gd name="connsiteX7" fmla="*/ 881934 w 1723811"/>
              <a:gd name="connsiteY7" fmla="*/ 133273 h 3732251"/>
              <a:gd name="connsiteX8" fmla="*/ 1235660 w 1723811"/>
              <a:gd name="connsiteY8" fmla="*/ 133273 h 3732251"/>
              <a:gd name="connsiteX9" fmla="*/ 1350002 w 1723811"/>
              <a:gd name="connsiteY9" fmla="*/ 24216 h 3732251"/>
              <a:gd name="connsiteX10" fmla="*/ 1350002 w 1723811"/>
              <a:gd name="connsiteY10" fmla="*/ 23913 h 3732251"/>
              <a:gd name="connsiteX11" fmla="*/ 1350105 w 1723811"/>
              <a:gd name="connsiteY11" fmla="*/ 21473 h 3732251"/>
              <a:gd name="connsiteX12" fmla="*/ 1372719 w 1723811"/>
              <a:gd name="connsiteY12" fmla="*/ 0 h 3732251"/>
              <a:gd name="connsiteX13" fmla="*/ 1579925 w 1723811"/>
              <a:gd name="connsiteY13" fmla="*/ 0 h 3732251"/>
              <a:gd name="connsiteX14" fmla="*/ 1586254 w 1723811"/>
              <a:gd name="connsiteY14" fmla="*/ 98 h 3732251"/>
              <a:gd name="connsiteX15" fmla="*/ 1588196 w 1723811"/>
              <a:gd name="connsiteY15" fmla="*/ 298 h 3732251"/>
              <a:gd name="connsiteX16" fmla="*/ 1589494 w 1723811"/>
              <a:gd name="connsiteY16" fmla="*/ 298 h 3732251"/>
              <a:gd name="connsiteX17" fmla="*/ 1723811 w 1723811"/>
              <a:gd name="connsiteY17" fmla="*/ 143831 h 3732251"/>
              <a:gd name="connsiteX18" fmla="*/ 1723811 w 1723811"/>
              <a:gd name="connsiteY18" fmla="*/ 3588414 h 3732251"/>
              <a:gd name="connsiteX19" fmla="*/ 1591387 w 1723811"/>
              <a:gd name="connsiteY19" fmla="*/ 3731802 h 3732251"/>
              <a:gd name="connsiteX20" fmla="*/ 1589445 w 1723811"/>
              <a:gd name="connsiteY20" fmla="*/ 3731948 h 3732251"/>
              <a:gd name="connsiteX21" fmla="*/ 1588942 w 1723811"/>
              <a:gd name="connsiteY21" fmla="*/ 3731948 h 3732251"/>
              <a:gd name="connsiteX22" fmla="*/ 1588542 w 1723811"/>
              <a:gd name="connsiteY22" fmla="*/ 3731997 h 3732251"/>
              <a:gd name="connsiteX23" fmla="*/ 1587698 w 1723811"/>
              <a:gd name="connsiteY23" fmla="*/ 3731997 h 3732251"/>
              <a:gd name="connsiteX24" fmla="*/ 1587401 w 1723811"/>
              <a:gd name="connsiteY24" fmla="*/ 3732046 h 3732251"/>
              <a:gd name="connsiteX25" fmla="*/ 1579925 w 1723811"/>
              <a:gd name="connsiteY25" fmla="*/ 3732251 h 3732251"/>
              <a:gd name="connsiteX26" fmla="*/ 881934 w 1723811"/>
              <a:gd name="connsiteY26" fmla="*/ 3732251 h 3732251"/>
              <a:gd name="connsiteX27" fmla="*/ 841877 w 1723811"/>
              <a:gd name="connsiteY27" fmla="*/ 3732251 h 3732251"/>
              <a:gd name="connsiteX28" fmla="*/ 143880 w 1723811"/>
              <a:gd name="connsiteY28" fmla="*/ 3732251 h 3732251"/>
              <a:gd name="connsiteX29" fmla="*/ 136410 w 1723811"/>
              <a:gd name="connsiteY29" fmla="*/ 3732046 h 3732251"/>
              <a:gd name="connsiteX30" fmla="*/ 136113 w 1723811"/>
              <a:gd name="connsiteY30" fmla="*/ 3731997 h 3732251"/>
              <a:gd name="connsiteX31" fmla="*/ 135264 w 1723811"/>
              <a:gd name="connsiteY31" fmla="*/ 3731997 h 3732251"/>
              <a:gd name="connsiteX32" fmla="*/ 134864 w 1723811"/>
              <a:gd name="connsiteY32" fmla="*/ 3731948 h 3732251"/>
              <a:gd name="connsiteX33" fmla="*/ 134366 w 1723811"/>
              <a:gd name="connsiteY33" fmla="*/ 3731948 h 3732251"/>
              <a:gd name="connsiteX34" fmla="*/ 132424 w 1723811"/>
              <a:gd name="connsiteY34" fmla="*/ 3731802 h 3732251"/>
              <a:gd name="connsiteX35" fmla="*/ 0 w 1723811"/>
              <a:gd name="connsiteY35" fmla="*/ 3588414 h 3732251"/>
              <a:gd name="connsiteX36" fmla="*/ 0 w 1723811"/>
              <a:gd name="connsiteY36" fmla="*/ 143831 h 3732251"/>
              <a:gd name="connsiteX37" fmla="*/ 134317 w 1723811"/>
              <a:gd name="connsiteY37" fmla="*/ 298 h 3732251"/>
              <a:gd name="connsiteX38" fmla="*/ 135610 w 1723811"/>
              <a:gd name="connsiteY38" fmla="*/ 298 h 3732251"/>
              <a:gd name="connsiteX39" fmla="*/ 137557 w 1723811"/>
              <a:gd name="connsiteY39" fmla="*/ 98 h 3732251"/>
              <a:gd name="connsiteX40" fmla="*/ 143880 w 1723811"/>
              <a:gd name="connsiteY40" fmla="*/ 0 h 3732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723811" h="3732251">
                <a:moveTo>
                  <a:pt x="143880" y="0"/>
                </a:moveTo>
                <a:lnTo>
                  <a:pt x="351086" y="0"/>
                </a:lnTo>
                <a:cubicBezTo>
                  <a:pt x="362948" y="596"/>
                  <a:pt x="372510" y="9763"/>
                  <a:pt x="373706" y="21473"/>
                </a:cubicBezTo>
                <a:cubicBezTo>
                  <a:pt x="373755" y="22268"/>
                  <a:pt x="373809" y="23069"/>
                  <a:pt x="373809" y="23913"/>
                </a:cubicBezTo>
                <a:lnTo>
                  <a:pt x="373809" y="24216"/>
                </a:lnTo>
                <a:cubicBezTo>
                  <a:pt x="376648" y="84946"/>
                  <a:pt x="426767" y="133273"/>
                  <a:pt x="488146" y="133273"/>
                </a:cubicBezTo>
                <a:lnTo>
                  <a:pt x="841877" y="133273"/>
                </a:lnTo>
                <a:lnTo>
                  <a:pt x="881934" y="133273"/>
                </a:lnTo>
                <a:lnTo>
                  <a:pt x="1235660" y="133273"/>
                </a:lnTo>
                <a:cubicBezTo>
                  <a:pt x="1297039" y="133273"/>
                  <a:pt x="1347163" y="84946"/>
                  <a:pt x="1350002" y="24216"/>
                </a:cubicBezTo>
                <a:lnTo>
                  <a:pt x="1350002" y="23913"/>
                </a:lnTo>
                <a:cubicBezTo>
                  <a:pt x="1350002" y="23069"/>
                  <a:pt x="1350051" y="22268"/>
                  <a:pt x="1350105" y="21473"/>
                </a:cubicBezTo>
                <a:cubicBezTo>
                  <a:pt x="1351295" y="9763"/>
                  <a:pt x="1360863" y="596"/>
                  <a:pt x="1372719" y="0"/>
                </a:cubicBezTo>
                <a:lnTo>
                  <a:pt x="1579925" y="0"/>
                </a:lnTo>
                <a:cubicBezTo>
                  <a:pt x="1581873" y="0"/>
                  <a:pt x="1583961" y="0"/>
                  <a:pt x="1586254" y="98"/>
                </a:cubicBezTo>
                <a:lnTo>
                  <a:pt x="1588196" y="298"/>
                </a:lnTo>
                <a:lnTo>
                  <a:pt x="1589494" y="298"/>
                </a:lnTo>
                <a:cubicBezTo>
                  <a:pt x="1664920" y="5230"/>
                  <a:pt x="1723811" y="68005"/>
                  <a:pt x="1723811" y="143831"/>
                </a:cubicBezTo>
                <a:lnTo>
                  <a:pt x="1723811" y="3588414"/>
                </a:lnTo>
                <a:cubicBezTo>
                  <a:pt x="1723811" y="3662948"/>
                  <a:pt x="1665618" y="3725971"/>
                  <a:pt x="1591387" y="3731802"/>
                </a:cubicBezTo>
                <a:cubicBezTo>
                  <a:pt x="1590640" y="3731851"/>
                  <a:pt x="1590040" y="3731899"/>
                  <a:pt x="1589445" y="3731948"/>
                </a:cubicBezTo>
                <a:lnTo>
                  <a:pt x="1588942" y="3731948"/>
                </a:lnTo>
                <a:lnTo>
                  <a:pt x="1588542" y="3731997"/>
                </a:lnTo>
                <a:lnTo>
                  <a:pt x="1587698" y="3731997"/>
                </a:lnTo>
                <a:lnTo>
                  <a:pt x="1587401" y="3732046"/>
                </a:lnTo>
                <a:cubicBezTo>
                  <a:pt x="1584907" y="3732148"/>
                  <a:pt x="1582418" y="3732251"/>
                  <a:pt x="1579925" y="3732251"/>
                </a:cubicBezTo>
                <a:lnTo>
                  <a:pt x="881934" y="3732251"/>
                </a:lnTo>
                <a:lnTo>
                  <a:pt x="841877" y="3732251"/>
                </a:lnTo>
                <a:lnTo>
                  <a:pt x="143880" y="3732251"/>
                </a:lnTo>
                <a:cubicBezTo>
                  <a:pt x="141392" y="3732251"/>
                  <a:pt x="138899" y="3732148"/>
                  <a:pt x="136410" y="3732046"/>
                </a:cubicBezTo>
                <a:lnTo>
                  <a:pt x="136113" y="3731997"/>
                </a:lnTo>
                <a:lnTo>
                  <a:pt x="135264" y="3731997"/>
                </a:lnTo>
                <a:lnTo>
                  <a:pt x="134864" y="3731948"/>
                </a:lnTo>
                <a:lnTo>
                  <a:pt x="134366" y="3731948"/>
                </a:lnTo>
                <a:cubicBezTo>
                  <a:pt x="133771" y="3731899"/>
                  <a:pt x="133171" y="3731851"/>
                  <a:pt x="132424" y="3731802"/>
                </a:cubicBezTo>
                <a:cubicBezTo>
                  <a:pt x="58188" y="3725971"/>
                  <a:pt x="0" y="3662948"/>
                  <a:pt x="0" y="3588414"/>
                </a:cubicBezTo>
                <a:lnTo>
                  <a:pt x="0" y="143831"/>
                </a:lnTo>
                <a:cubicBezTo>
                  <a:pt x="0" y="68005"/>
                  <a:pt x="58886" y="5230"/>
                  <a:pt x="134317" y="298"/>
                </a:cubicBezTo>
                <a:lnTo>
                  <a:pt x="135610" y="298"/>
                </a:lnTo>
                <a:lnTo>
                  <a:pt x="137557" y="98"/>
                </a:lnTo>
                <a:cubicBezTo>
                  <a:pt x="139845" y="0"/>
                  <a:pt x="141938" y="0"/>
                  <a:pt x="14388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513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F8BFEE-3244-13D0-8D6A-FE5CE147F088}"/>
              </a:ext>
            </a:extLst>
          </p:cNvPr>
          <p:cNvSpPr/>
          <p:nvPr userDrawn="1"/>
        </p:nvSpPr>
        <p:spPr>
          <a:xfrm>
            <a:off x="7642677" y="1160625"/>
            <a:ext cx="3278157" cy="4330926"/>
          </a:xfrm>
          <a:prstGeom prst="roundRect">
            <a:avLst>
              <a:gd name="adj" fmla="val 9913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033B2A7-0C8B-5839-D16E-F55A3ED14B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96724" y="1593757"/>
            <a:ext cx="3356753" cy="4523264"/>
          </a:xfrm>
          <a:custGeom>
            <a:avLst/>
            <a:gdLst>
              <a:gd name="connsiteX0" fmla="*/ 373305 w 3356753"/>
              <a:gd name="connsiteY0" fmla="*/ 0 h 4523264"/>
              <a:gd name="connsiteX1" fmla="*/ 2983448 w 3356753"/>
              <a:gd name="connsiteY1" fmla="*/ 0 h 4523264"/>
              <a:gd name="connsiteX2" fmla="*/ 3356753 w 3356753"/>
              <a:gd name="connsiteY2" fmla="*/ 373305 h 4523264"/>
              <a:gd name="connsiteX3" fmla="*/ 3356753 w 3356753"/>
              <a:gd name="connsiteY3" fmla="*/ 4149959 h 4523264"/>
              <a:gd name="connsiteX4" fmla="*/ 2983448 w 3356753"/>
              <a:gd name="connsiteY4" fmla="*/ 4523264 h 4523264"/>
              <a:gd name="connsiteX5" fmla="*/ 373305 w 3356753"/>
              <a:gd name="connsiteY5" fmla="*/ 4523264 h 4523264"/>
              <a:gd name="connsiteX6" fmla="*/ 0 w 3356753"/>
              <a:gd name="connsiteY6" fmla="*/ 4149959 h 4523264"/>
              <a:gd name="connsiteX7" fmla="*/ 0 w 3356753"/>
              <a:gd name="connsiteY7" fmla="*/ 373305 h 4523264"/>
              <a:gd name="connsiteX8" fmla="*/ 373305 w 3356753"/>
              <a:gd name="connsiteY8" fmla="*/ 0 h 4523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6753" h="4523264">
                <a:moveTo>
                  <a:pt x="373305" y="0"/>
                </a:moveTo>
                <a:lnTo>
                  <a:pt x="2983448" y="0"/>
                </a:lnTo>
                <a:cubicBezTo>
                  <a:pt x="3189619" y="0"/>
                  <a:pt x="3356753" y="167134"/>
                  <a:pt x="3356753" y="373305"/>
                </a:cubicBezTo>
                <a:lnTo>
                  <a:pt x="3356753" y="4149959"/>
                </a:lnTo>
                <a:cubicBezTo>
                  <a:pt x="3356753" y="4356130"/>
                  <a:pt x="3189619" y="4523264"/>
                  <a:pt x="2983448" y="4523264"/>
                </a:cubicBezTo>
                <a:lnTo>
                  <a:pt x="373305" y="4523264"/>
                </a:lnTo>
                <a:cubicBezTo>
                  <a:pt x="167134" y="4523264"/>
                  <a:pt x="0" y="4356130"/>
                  <a:pt x="0" y="4149959"/>
                </a:cubicBezTo>
                <a:lnTo>
                  <a:pt x="0" y="373305"/>
                </a:lnTo>
                <a:cubicBezTo>
                  <a:pt x="0" y="167134"/>
                  <a:pt x="167134" y="0"/>
                  <a:pt x="37330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5147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5551AF0-D22B-37A4-B9F9-3AA191575254}"/>
              </a:ext>
            </a:extLst>
          </p:cNvPr>
          <p:cNvSpPr/>
          <p:nvPr userDrawn="1"/>
        </p:nvSpPr>
        <p:spPr>
          <a:xfrm>
            <a:off x="1409799" y="2150577"/>
            <a:ext cx="2819646" cy="3750183"/>
          </a:xfrm>
          <a:prstGeom prst="roundRect">
            <a:avLst>
              <a:gd name="adj" fmla="val 11121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2782019-096D-4534-F615-34A14171E63B}"/>
              </a:ext>
            </a:extLst>
          </p:cNvPr>
          <p:cNvSpPr/>
          <p:nvPr userDrawn="1"/>
        </p:nvSpPr>
        <p:spPr>
          <a:xfrm>
            <a:off x="4686177" y="2150577"/>
            <a:ext cx="2819646" cy="3750183"/>
          </a:xfrm>
          <a:prstGeom prst="roundRect">
            <a:avLst>
              <a:gd name="adj" fmla="val 11121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0964214-A0A9-CA51-EFC4-8296F8A7F944}"/>
              </a:ext>
            </a:extLst>
          </p:cNvPr>
          <p:cNvSpPr/>
          <p:nvPr userDrawn="1"/>
        </p:nvSpPr>
        <p:spPr>
          <a:xfrm>
            <a:off x="7962555" y="2150577"/>
            <a:ext cx="2819646" cy="3750183"/>
          </a:xfrm>
          <a:prstGeom prst="roundRect">
            <a:avLst>
              <a:gd name="adj" fmla="val 11121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AC62D53-69FC-CF4B-0847-96438DEC3B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5021" y="2273448"/>
            <a:ext cx="2549202" cy="2235519"/>
          </a:xfrm>
          <a:custGeom>
            <a:avLst/>
            <a:gdLst>
              <a:gd name="connsiteX0" fmla="*/ 248612 w 2549202"/>
              <a:gd name="connsiteY0" fmla="*/ 0 h 2235519"/>
              <a:gd name="connsiteX1" fmla="*/ 2300590 w 2549202"/>
              <a:gd name="connsiteY1" fmla="*/ 0 h 2235519"/>
              <a:gd name="connsiteX2" fmla="*/ 2549202 w 2549202"/>
              <a:gd name="connsiteY2" fmla="*/ 248612 h 2235519"/>
              <a:gd name="connsiteX3" fmla="*/ 2549202 w 2549202"/>
              <a:gd name="connsiteY3" fmla="*/ 1986907 h 2235519"/>
              <a:gd name="connsiteX4" fmla="*/ 2300590 w 2549202"/>
              <a:gd name="connsiteY4" fmla="*/ 2235519 h 2235519"/>
              <a:gd name="connsiteX5" fmla="*/ 248612 w 2549202"/>
              <a:gd name="connsiteY5" fmla="*/ 2235519 h 2235519"/>
              <a:gd name="connsiteX6" fmla="*/ 0 w 2549202"/>
              <a:gd name="connsiteY6" fmla="*/ 1986907 h 2235519"/>
              <a:gd name="connsiteX7" fmla="*/ 0 w 2549202"/>
              <a:gd name="connsiteY7" fmla="*/ 248612 h 2235519"/>
              <a:gd name="connsiteX8" fmla="*/ 248612 w 2549202"/>
              <a:gd name="connsiteY8" fmla="*/ 0 h 2235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9202" h="2235519">
                <a:moveTo>
                  <a:pt x="248612" y="0"/>
                </a:moveTo>
                <a:lnTo>
                  <a:pt x="2300590" y="0"/>
                </a:lnTo>
                <a:cubicBezTo>
                  <a:pt x="2437895" y="0"/>
                  <a:pt x="2549202" y="111307"/>
                  <a:pt x="2549202" y="248612"/>
                </a:cubicBezTo>
                <a:lnTo>
                  <a:pt x="2549202" y="1986907"/>
                </a:lnTo>
                <a:cubicBezTo>
                  <a:pt x="2549202" y="2124212"/>
                  <a:pt x="2437895" y="2235519"/>
                  <a:pt x="2300590" y="2235519"/>
                </a:cubicBezTo>
                <a:lnTo>
                  <a:pt x="248612" y="2235519"/>
                </a:lnTo>
                <a:cubicBezTo>
                  <a:pt x="111307" y="2235519"/>
                  <a:pt x="0" y="2124212"/>
                  <a:pt x="0" y="1986907"/>
                </a:cubicBezTo>
                <a:lnTo>
                  <a:pt x="0" y="248612"/>
                </a:lnTo>
                <a:cubicBezTo>
                  <a:pt x="0" y="111307"/>
                  <a:pt x="111307" y="0"/>
                  <a:pt x="24861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211D9B9-F98A-1B7D-9EE9-00D2DCB324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1399" y="2273448"/>
            <a:ext cx="2549202" cy="2235519"/>
          </a:xfrm>
          <a:custGeom>
            <a:avLst/>
            <a:gdLst>
              <a:gd name="connsiteX0" fmla="*/ 248612 w 2549202"/>
              <a:gd name="connsiteY0" fmla="*/ 0 h 2235519"/>
              <a:gd name="connsiteX1" fmla="*/ 2300590 w 2549202"/>
              <a:gd name="connsiteY1" fmla="*/ 0 h 2235519"/>
              <a:gd name="connsiteX2" fmla="*/ 2549202 w 2549202"/>
              <a:gd name="connsiteY2" fmla="*/ 248612 h 2235519"/>
              <a:gd name="connsiteX3" fmla="*/ 2549202 w 2549202"/>
              <a:gd name="connsiteY3" fmla="*/ 1986907 h 2235519"/>
              <a:gd name="connsiteX4" fmla="*/ 2300590 w 2549202"/>
              <a:gd name="connsiteY4" fmla="*/ 2235519 h 2235519"/>
              <a:gd name="connsiteX5" fmla="*/ 248612 w 2549202"/>
              <a:gd name="connsiteY5" fmla="*/ 2235519 h 2235519"/>
              <a:gd name="connsiteX6" fmla="*/ 0 w 2549202"/>
              <a:gd name="connsiteY6" fmla="*/ 1986907 h 2235519"/>
              <a:gd name="connsiteX7" fmla="*/ 0 w 2549202"/>
              <a:gd name="connsiteY7" fmla="*/ 248612 h 2235519"/>
              <a:gd name="connsiteX8" fmla="*/ 248612 w 2549202"/>
              <a:gd name="connsiteY8" fmla="*/ 0 h 2235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9202" h="2235519">
                <a:moveTo>
                  <a:pt x="248612" y="0"/>
                </a:moveTo>
                <a:lnTo>
                  <a:pt x="2300590" y="0"/>
                </a:lnTo>
                <a:cubicBezTo>
                  <a:pt x="2437895" y="0"/>
                  <a:pt x="2549202" y="111307"/>
                  <a:pt x="2549202" y="248612"/>
                </a:cubicBezTo>
                <a:lnTo>
                  <a:pt x="2549202" y="1986907"/>
                </a:lnTo>
                <a:cubicBezTo>
                  <a:pt x="2549202" y="2124212"/>
                  <a:pt x="2437895" y="2235519"/>
                  <a:pt x="2300590" y="2235519"/>
                </a:cubicBezTo>
                <a:lnTo>
                  <a:pt x="248612" y="2235519"/>
                </a:lnTo>
                <a:cubicBezTo>
                  <a:pt x="111307" y="2235519"/>
                  <a:pt x="0" y="2124212"/>
                  <a:pt x="0" y="1986907"/>
                </a:cubicBezTo>
                <a:lnTo>
                  <a:pt x="0" y="248612"/>
                </a:lnTo>
                <a:cubicBezTo>
                  <a:pt x="0" y="111307"/>
                  <a:pt x="111307" y="0"/>
                  <a:pt x="24861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A9E1D0C-7981-B026-E78C-BB935403218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97777" y="2273448"/>
            <a:ext cx="2549202" cy="2235519"/>
          </a:xfrm>
          <a:custGeom>
            <a:avLst/>
            <a:gdLst>
              <a:gd name="connsiteX0" fmla="*/ 248612 w 2549202"/>
              <a:gd name="connsiteY0" fmla="*/ 0 h 2235519"/>
              <a:gd name="connsiteX1" fmla="*/ 2300590 w 2549202"/>
              <a:gd name="connsiteY1" fmla="*/ 0 h 2235519"/>
              <a:gd name="connsiteX2" fmla="*/ 2549202 w 2549202"/>
              <a:gd name="connsiteY2" fmla="*/ 248612 h 2235519"/>
              <a:gd name="connsiteX3" fmla="*/ 2549202 w 2549202"/>
              <a:gd name="connsiteY3" fmla="*/ 1986907 h 2235519"/>
              <a:gd name="connsiteX4" fmla="*/ 2300590 w 2549202"/>
              <a:gd name="connsiteY4" fmla="*/ 2235519 h 2235519"/>
              <a:gd name="connsiteX5" fmla="*/ 248612 w 2549202"/>
              <a:gd name="connsiteY5" fmla="*/ 2235519 h 2235519"/>
              <a:gd name="connsiteX6" fmla="*/ 0 w 2549202"/>
              <a:gd name="connsiteY6" fmla="*/ 1986907 h 2235519"/>
              <a:gd name="connsiteX7" fmla="*/ 0 w 2549202"/>
              <a:gd name="connsiteY7" fmla="*/ 248612 h 2235519"/>
              <a:gd name="connsiteX8" fmla="*/ 248612 w 2549202"/>
              <a:gd name="connsiteY8" fmla="*/ 0 h 2235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9202" h="2235519">
                <a:moveTo>
                  <a:pt x="248612" y="0"/>
                </a:moveTo>
                <a:lnTo>
                  <a:pt x="2300590" y="0"/>
                </a:lnTo>
                <a:cubicBezTo>
                  <a:pt x="2437895" y="0"/>
                  <a:pt x="2549202" y="111307"/>
                  <a:pt x="2549202" y="248612"/>
                </a:cubicBezTo>
                <a:lnTo>
                  <a:pt x="2549202" y="1986907"/>
                </a:lnTo>
                <a:cubicBezTo>
                  <a:pt x="2549202" y="2124212"/>
                  <a:pt x="2437895" y="2235519"/>
                  <a:pt x="2300590" y="2235519"/>
                </a:cubicBezTo>
                <a:lnTo>
                  <a:pt x="248612" y="2235519"/>
                </a:lnTo>
                <a:cubicBezTo>
                  <a:pt x="111307" y="2235519"/>
                  <a:pt x="0" y="2124212"/>
                  <a:pt x="0" y="1986907"/>
                </a:cubicBezTo>
                <a:lnTo>
                  <a:pt x="0" y="248612"/>
                </a:lnTo>
                <a:cubicBezTo>
                  <a:pt x="0" y="111307"/>
                  <a:pt x="111307" y="0"/>
                  <a:pt x="24861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2314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77A9AF5-02BF-0748-A031-AB8B3230CBF1}"/>
              </a:ext>
            </a:extLst>
          </p:cNvPr>
          <p:cNvSpPr/>
          <p:nvPr userDrawn="1"/>
        </p:nvSpPr>
        <p:spPr>
          <a:xfrm>
            <a:off x="1088016" y="1470330"/>
            <a:ext cx="3644124" cy="4435184"/>
          </a:xfrm>
          <a:prstGeom prst="roundRect">
            <a:avLst>
              <a:gd name="adj" fmla="val 9913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B120BFA-7C18-1BAA-C434-5972EA0B5A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81690" y="952486"/>
            <a:ext cx="3771149" cy="4572000"/>
          </a:xfrm>
          <a:custGeom>
            <a:avLst/>
            <a:gdLst>
              <a:gd name="connsiteX0" fmla="*/ 419389 w 3771149"/>
              <a:gd name="connsiteY0" fmla="*/ 0 h 4572000"/>
              <a:gd name="connsiteX1" fmla="*/ 3351760 w 3771149"/>
              <a:gd name="connsiteY1" fmla="*/ 0 h 4572000"/>
              <a:gd name="connsiteX2" fmla="*/ 3771149 w 3771149"/>
              <a:gd name="connsiteY2" fmla="*/ 419389 h 4572000"/>
              <a:gd name="connsiteX3" fmla="*/ 3771149 w 3771149"/>
              <a:gd name="connsiteY3" fmla="*/ 4152611 h 4572000"/>
              <a:gd name="connsiteX4" fmla="*/ 3351760 w 3771149"/>
              <a:gd name="connsiteY4" fmla="*/ 4572000 h 4572000"/>
              <a:gd name="connsiteX5" fmla="*/ 419389 w 3771149"/>
              <a:gd name="connsiteY5" fmla="*/ 4572000 h 4572000"/>
              <a:gd name="connsiteX6" fmla="*/ 0 w 3771149"/>
              <a:gd name="connsiteY6" fmla="*/ 4152611 h 4572000"/>
              <a:gd name="connsiteX7" fmla="*/ 0 w 3771149"/>
              <a:gd name="connsiteY7" fmla="*/ 419389 h 4572000"/>
              <a:gd name="connsiteX8" fmla="*/ 419389 w 3771149"/>
              <a:gd name="connsiteY8" fmla="*/ 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71149" h="4572000">
                <a:moveTo>
                  <a:pt x="419389" y="0"/>
                </a:moveTo>
                <a:lnTo>
                  <a:pt x="3351760" y="0"/>
                </a:lnTo>
                <a:cubicBezTo>
                  <a:pt x="3583382" y="0"/>
                  <a:pt x="3771149" y="187767"/>
                  <a:pt x="3771149" y="419389"/>
                </a:cubicBezTo>
                <a:lnTo>
                  <a:pt x="3771149" y="4152611"/>
                </a:lnTo>
                <a:cubicBezTo>
                  <a:pt x="3771149" y="4384233"/>
                  <a:pt x="3583382" y="4572000"/>
                  <a:pt x="3351760" y="4572000"/>
                </a:cubicBezTo>
                <a:lnTo>
                  <a:pt x="419389" y="4572000"/>
                </a:lnTo>
                <a:cubicBezTo>
                  <a:pt x="187767" y="4572000"/>
                  <a:pt x="0" y="4384233"/>
                  <a:pt x="0" y="4152611"/>
                </a:cubicBezTo>
                <a:lnTo>
                  <a:pt x="0" y="419389"/>
                </a:lnTo>
                <a:cubicBezTo>
                  <a:pt x="0" y="187767"/>
                  <a:pt x="187767" y="0"/>
                  <a:pt x="419389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13155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A336C0D-B757-1F32-2948-6CC1AE1DFB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71945" y="2639101"/>
            <a:ext cx="2205344" cy="2954434"/>
          </a:xfrm>
          <a:custGeom>
            <a:avLst/>
            <a:gdLst>
              <a:gd name="connsiteX0" fmla="*/ 367565 w 2205344"/>
              <a:gd name="connsiteY0" fmla="*/ 0 h 2954434"/>
              <a:gd name="connsiteX1" fmla="*/ 1837779 w 2205344"/>
              <a:gd name="connsiteY1" fmla="*/ 0 h 2954434"/>
              <a:gd name="connsiteX2" fmla="*/ 2205344 w 2205344"/>
              <a:gd name="connsiteY2" fmla="*/ 367565 h 2954434"/>
              <a:gd name="connsiteX3" fmla="*/ 2205344 w 2205344"/>
              <a:gd name="connsiteY3" fmla="*/ 2586869 h 2954434"/>
              <a:gd name="connsiteX4" fmla="*/ 1837779 w 2205344"/>
              <a:gd name="connsiteY4" fmla="*/ 2954434 h 2954434"/>
              <a:gd name="connsiteX5" fmla="*/ 367565 w 2205344"/>
              <a:gd name="connsiteY5" fmla="*/ 2954434 h 2954434"/>
              <a:gd name="connsiteX6" fmla="*/ 0 w 2205344"/>
              <a:gd name="connsiteY6" fmla="*/ 2586869 h 2954434"/>
              <a:gd name="connsiteX7" fmla="*/ 0 w 2205344"/>
              <a:gd name="connsiteY7" fmla="*/ 367565 h 2954434"/>
              <a:gd name="connsiteX8" fmla="*/ 367565 w 2205344"/>
              <a:gd name="connsiteY8" fmla="*/ 0 h 295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5344" h="2954434">
                <a:moveTo>
                  <a:pt x="367565" y="0"/>
                </a:moveTo>
                <a:lnTo>
                  <a:pt x="1837779" y="0"/>
                </a:lnTo>
                <a:cubicBezTo>
                  <a:pt x="2040780" y="0"/>
                  <a:pt x="2205344" y="164564"/>
                  <a:pt x="2205344" y="367565"/>
                </a:cubicBezTo>
                <a:lnTo>
                  <a:pt x="2205344" y="2586869"/>
                </a:lnTo>
                <a:cubicBezTo>
                  <a:pt x="2205344" y="2789870"/>
                  <a:pt x="2040780" y="2954434"/>
                  <a:pt x="1837779" y="2954434"/>
                </a:cubicBezTo>
                <a:lnTo>
                  <a:pt x="367565" y="2954434"/>
                </a:lnTo>
                <a:cubicBezTo>
                  <a:pt x="164564" y="2954434"/>
                  <a:pt x="0" y="2789870"/>
                  <a:pt x="0" y="2586869"/>
                </a:cubicBezTo>
                <a:lnTo>
                  <a:pt x="0" y="367565"/>
                </a:lnTo>
                <a:cubicBezTo>
                  <a:pt x="0" y="164564"/>
                  <a:pt x="164564" y="0"/>
                  <a:pt x="36756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0F391C-86E0-3DC6-7598-1DBFD2C841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16656" y="1264464"/>
            <a:ext cx="2205344" cy="2954434"/>
          </a:xfrm>
          <a:custGeom>
            <a:avLst/>
            <a:gdLst>
              <a:gd name="connsiteX0" fmla="*/ 367565 w 2205344"/>
              <a:gd name="connsiteY0" fmla="*/ 0 h 2954434"/>
              <a:gd name="connsiteX1" fmla="*/ 1837779 w 2205344"/>
              <a:gd name="connsiteY1" fmla="*/ 0 h 2954434"/>
              <a:gd name="connsiteX2" fmla="*/ 2205344 w 2205344"/>
              <a:gd name="connsiteY2" fmla="*/ 367565 h 2954434"/>
              <a:gd name="connsiteX3" fmla="*/ 2205344 w 2205344"/>
              <a:gd name="connsiteY3" fmla="*/ 2586869 h 2954434"/>
              <a:gd name="connsiteX4" fmla="*/ 1837779 w 2205344"/>
              <a:gd name="connsiteY4" fmla="*/ 2954434 h 2954434"/>
              <a:gd name="connsiteX5" fmla="*/ 367565 w 2205344"/>
              <a:gd name="connsiteY5" fmla="*/ 2954434 h 2954434"/>
              <a:gd name="connsiteX6" fmla="*/ 0 w 2205344"/>
              <a:gd name="connsiteY6" fmla="*/ 2586869 h 2954434"/>
              <a:gd name="connsiteX7" fmla="*/ 0 w 2205344"/>
              <a:gd name="connsiteY7" fmla="*/ 367565 h 2954434"/>
              <a:gd name="connsiteX8" fmla="*/ 367565 w 2205344"/>
              <a:gd name="connsiteY8" fmla="*/ 0 h 295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5344" h="2954434">
                <a:moveTo>
                  <a:pt x="367565" y="0"/>
                </a:moveTo>
                <a:lnTo>
                  <a:pt x="1837779" y="0"/>
                </a:lnTo>
                <a:cubicBezTo>
                  <a:pt x="2040780" y="0"/>
                  <a:pt x="2205344" y="164564"/>
                  <a:pt x="2205344" y="367565"/>
                </a:cubicBezTo>
                <a:lnTo>
                  <a:pt x="2205344" y="2586869"/>
                </a:lnTo>
                <a:cubicBezTo>
                  <a:pt x="2205344" y="2789870"/>
                  <a:pt x="2040780" y="2954434"/>
                  <a:pt x="1837779" y="2954434"/>
                </a:cubicBezTo>
                <a:lnTo>
                  <a:pt x="367565" y="2954434"/>
                </a:lnTo>
                <a:cubicBezTo>
                  <a:pt x="164564" y="2954434"/>
                  <a:pt x="0" y="2789870"/>
                  <a:pt x="0" y="2586869"/>
                </a:cubicBezTo>
                <a:lnTo>
                  <a:pt x="0" y="367565"/>
                </a:lnTo>
                <a:cubicBezTo>
                  <a:pt x="0" y="164564"/>
                  <a:pt x="164564" y="0"/>
                  <a:pt x="36756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60182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E4CE277-6BA5-D705-6033-84069AABCADD}"/>
              </a:ext>
            </a:extLst>
          </p:cNvPr>
          <p:cNvSpPr/>
          <p:nvPr userDrawn="1"/>
        </p:nvSpPr>
        <p:spPr>
          <a:xfrm>
            <a:off x="3264195" y="969407"/>
            <a:ext cx="7511959" cy="3501364"/>
          </a:xfrm>
          <a:prstGeom prst="roundRect">
            <a:avLst>
              <a:gd name="adj" fmla="val 4447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2EA158-D34D-9D0A-FA20-C8F96A269C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15846" y="1230278"/>
            <a:ext cx="3593276" cy="2979624"/>
          </a:xfrm>
          <a:custGeom>
            <a:avLst/>
            <a:gdLst>
              <a:gd name="connsiteX0" fmla="*/ 168230 w 3593276"/>
              <a:gd name="connsiteY0" fmla="*/ 0 h 2979624"/>
              <a:gd name="connsiteX1" fmla="*/ 3425046 w 3593276"/>
              <a:gd name="connsiteY1" fmla="*/ 0 h 2979624"/>
              <a:gd name="connsiteX2" fmla="*/ 3593276 w 3593276"/>
              <a:gd name="connsiteY2" fmla="*/ 168230 h 2979624"/>
              <a:gd name="connsiteX3" fmla="*/ 3593276 w 3593276"/>
              <a:gd name="connsiteY3" fmla="*/ 2811394 h 2979624"/>
              <a:gd name="connsiteX4" fmla="*/ 3425046 w 3593276"/>
              <a:gd name="connsiteY4" fmla="*/ 2979624 h 2979624"/>
              <a:gd name="connsiteX5" fmla="*/ 168230 w 3593276"/>
              <a:gd name="connsiteY5" fmla="*/ 2979624 h 2979624"/>
              <a:gd name="connsiteX6" fmla="*/ 0 w 3593276"/>
              <a:gd name="connsiteY6" fmla="*/ 2811394 h 2979624"/>
              <a:gd name="connsiteX7" fmla="*/ 0 w 3593276"/>
              <a:gd name="connsiteY7" fmla="*/ 168230 h 2979624"/>
              <a:gd name="connsiteX8" fmla="*/ 168230 w 3593276"/>
              <a:gd name="connsiteY8" fmla="*/ 0 h 297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3276" h="2979624">
                <a:moveTo>
                  <a:pt x="168230" y="0"/>
                </a:moveTo>
                <a:lnTo>
                  <a:pt x="3425046" y="0"/>
                </a:lnTo>
                <a:cubicBezTo>
                  <a:pt x="3517957" y="0"/>
                  <a:pt x="3593276" y="75319"/>
                  <a:pt x="3593276" y="168230"/>
                </a:cubicBezTo>
                <a:lnTo>
                  <a:pt x="3593276" y="2811394"/>
                </a:lnTo>
                <a:cubicBezTo>
                  <a:pt x="3593276" y="2904305"/>
                  <a:pt x="3517957" y="2979624"/>
                  <a:pt x="3425046" y="2979624"/>
                </a:cubicBezTo>
                <a:lnTo>
                  <a:pt x="168230" y="2979624"/>
                </a:lnTo>
                <a:cubicBezTo>
                  <a:pt x="75319" y="2979624"/>
                  <a:pt x="0" y="2904305"/>
                  <a:pt x="0" y="2811394"/>
                </a:cubicBezTo>
                <a:lnTo>
                  <a:pt x="0" y="168230"/>
                </a:lnTo>
                <a:cubicBezTo>
                  <a:pt x="0" y="75319"/>
                  <a:pt x="75319" y="0"/>
                  <a:pt x="16823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4217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1300">
              <a:srgbClr val="110536"/>
            </a:gs>
            <a:gs pos="0">
              <a:schemeClr val="accent3">
                <a:lumMod val="50000"/>
              </a:schemeClr>
            </a:gs>
            <a:gs pos="100000">
              <a:srgbClr val="0F0920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F27A139-A103-5EAC-6600-BA3AA0DE3EEB}"/>
              </a:ext>
            </a:extLst>
          </p:cNvPr>
          <p:cNvPicPr>
            <a:picLocks noChangeAspect="1"/>
          </p:cNvPicPr>
          <p:nvPr userDrawn="1"/>
        </p:nvPicPr>
        <p:blipFill>
          <a:blip r:embed="rId30">
            <a:extLst>
              <a:ext uri="{96DAC541-7B7A-43D3-8B79-37D633B846F1}">
                <asvg:svgBlip xmlns:asvg="http://schemas.microsoft.com/office/drawing/2016/SVG/main" r:embed="rId31"/>
              </a:ext>
            </a:extLst>
          </a:blip>
          <a:srcRect l="1662" t="17789" r="1662" b="27455"/>
          <a:stretch>
            <a:fillRect/>
          </a:stretch>
        </p:blipFill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399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2" r:id="rId5"/>
    <p:sldLayoutId id="2147483653" r:id="rId6"/>
    <p:sldLayoutId id="2147483656" r:id="rId7"/>
    <p:sldLayoutId id="2147483654" r:id="rId8"/>
    <p:sldLayoutId id="2147483657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6" r:id="rId25"/>
    <p:sldLayoutId id="2147483674" r:id="rId26"/>
    <p:sldLayoutId id="2147483675" r:id="rId27"/>
    <p:sldLayoutId id="2147483658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85E7CE-31A8-3003-D601-A488725F7D31}"/>
              </a:ext>
            </a:extLst>
          </p:cNvPr>
          <p:cNvSpPr txBox="1"/>
          <p:nvPr/>
        </p:nvSpPr>
        <p:spPr>
          <a:xfrm>
            <a:off x="3265798" y="3326369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229CF5A-D406-230A-290E-C6CEE04021AC}"/>
              </a:ext>
            </a:extLst>
          </p:cNvPr>
          <p:cNvSpPr txBox="1"/>
          <p:nvPr/>
        </p:nvSpPr>
        <p:spPr>
          <a:xfrm>
            <a:off x="3570597" y="4362609"/>
            <a:ext cx="4477991" cy="339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Präsentation zum Praxisteil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C2451F1B-BFDA-66E8-1343-75F23F7760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637" y="1894644"/>
            <a:ext cx="1199912" cy="1179617"/>
          </a:xfrm>
          <a:prstGeom prst="rect">
            <a:avLst/>
          </a:prstGeom>
        </p:spPr>
      </p:pic>
      <p:sp>
        <p:nvSpPr>
          <p:cNvPr id="6" name="TextBox 28">
            <a:extLst>
              <a:ext uri="{FF2B5EF4-FFF2-40B4-BE49-F238E27FC236}">
                <a16:creationId xmlns:a16="http://schemas.microsoft.com/office/drawing/2014/main" id="{0EAF3F96-DB82-78B8-5B34-5780E0DDDF6C}"/>
              </a:ext>
            </a:extLst>
          </p:cNvPr>
          <p:cNvSpPr txBox="1"/>
          <p:nvPr/>
        </p:nvSpPr>
        <p:spPr>
          <a:xfrm>
            <a:off x="117098" y="6198878"/>
            <a:ext cx="3685558" cy="24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spcBef>
                <a:spcPts val="1200"/>
              </a:spcBef>
              <a:defRPr sz="1400">
                <a:solidFill>
                  <a:schemeClr val="tx2"/>
                </a:solidFill>
                <a:ea typeface="Open Sans" panose="020B0606030504020204" pitchFamily="34" charset="0"/>
                <a:cs typeface="Rubik Light" pitchFamily="2" charset="-79"/>
              </a:defRPr>
            </a:lvl1pPr>
          </a:lstStyle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id-ID" sz="1200" dirty="0" err="1">
                <a:solidFill>
                  <a:schemeClr val="bg1"/>
                </a:solidFill>
                <a:latin typeface="+mj-lt"/>
              </a:rPr>
              <a:t>Grundzüge</a:t>
            </a:r>
            <a:r>
              <a:rPr lang="id-ID" sz="1200" dirty="0">
                <a:solidFill>
                  <a:schemeClr val="bg1"/>
                </a:solidFill>
                <a:latin typeface="+mj-lt"/>
              </a:rPr>
              <a:t> </a:t>
            </a:r>
            <a:r>
              <a:rPr lang="id-ID" sz="1200" dirty="0" err="1">
                <a:solidFill>
                  <a:schemeClr val="bg1"/>
                </a:solidFill>
                <a:latin typeface="+mj-lt"/>
              </a:rPr>
              <a:t>der</a:t>
            </a:r>
            <a:r>
              <a:rPr lang="id-ID" sz="1200" dirty="0">
                <a:solidFill>
                  <a:schemeClr val="bg1"/>
                </a:solidFill>
                <a:latin typeface="+mj-lt"/>
              </a:rPr>
              <a:t> </a:t>
            </a:r>
            <a:r>
              <a:rPr lang="id-ID" sz="1200" dirty="0" err="1">
                <a:solidFill>
                  <a:schemeClr val="bg1"/>
                </a:solidFill>
                <a:latin typeface="+mj-lt"/>
              </a:rPr>
              <a:t>Wirtschaftsinformatik</a:t>
            </a:r>
            <a:endParaRPr lang="en-ID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64238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16F4E-A40E-55BE-0EA0-67B939074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63DDE4-1E4D-ACC9-F984-73B87AF11F0C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Code 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572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7E5036E4-CDDF-4FB1-5F76-BF2F81608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78157" cy="6858000"/>
          </a:xfrm>
          <a:prstGeom prst="rect">
            <a:avLst/>
          </a:prstGeom>
        </p:spPr>
      </p:pic>
      <p:sp>
        <p:nvSpPr>
          <p:cNvPr id="6" name="TextBox 26">
            <a:extLst>
              <a:ext uri="{FF2B5EF4-FFF2-40B4-BE49-F238E27FC236}">
                <a16:creationId xmlns:a16="http://schemas.microsoft.com/office/drawing/2014/main" id="{D6F4986A-FBD9-3B52-65DC-DBC992D55881}"/>
              </a:ext>
            </a:extLst>
          </p:cNvPr>
          <p:cNvSpPr txBox="1"/>
          <p:nvPr/>
        </p:nvSpPr>
        <p:spPr>
          <a:xfrm>
            <a:off x="6096000" y="1101718"/>
            <a:ext cx="39835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Ordner</a:t>
            </a:r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 </a:t>
            </a:r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Struktur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C390B9F-F6FC-DA27-229A-CF856F92911D}"/>
              </a:ext>
            </a:extLst>
          </p:cNvPr>
          <p:cNvSpPr txBox="1"/>
          <p:nvPr/>
        </p:nvSpPr>
        <p:spPr>
          <a:xfrm>
            <a:off x="6096000" y="2246810"/>
            <a:ext cx="5472223" cy="295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E8E8E8"/>
                </a:solidFill>
                <a:latin typeface="Arial" panose="020B0604020202020204" pitchFamily="34" charset="0"/>
              </a:rPr>
              <a:t>Aufteilung wiederholender Elemente in einzelne Dateien (Komponenten)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Einbettung durch `</a:t>
            </a:r>
            <a:r>
              <a:rPr lang="de-DE" b="0" i="0" u="none" strike="noStrike" dirty="0" err="1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include</a:t>
            </a:r>
            <a:r>
              <a:rPr lang="de-DE" dirty="0">
                <a:solidFill>
                  <a:srgbClr val="E8E8E8"/>
                </a:solidFill>
                <a:latin typeface="Arial" panose="020B0604020202020204" pitchFamily="34" charset="0"/>
              </a:rPr>
              <a:t>` in </a:t>
            </a:r>
            <a:r>
              <a:rPr lang="de-DE" dirty="0" err="1">
                <a:solidFill>
                  <a:srgbClr val="E8E8E8"/>
                </a:solidFill>
                <a:latin typeface="Arial" panose="020B0604020202020204" pitchFamily="34" charset="0"/>
              </a:rPr>
              <a:t>php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App Ordner für Ansichten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E8E8E8"/>
                </a:solidFill>
                <a:latin typeface="Arial" panose="020B0604020202020204" pitchFamily="34" charset="0"/>
              </a:rPr>
              <a:t>D</a:t>
            </a: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okumentation als </a:t>
            </a:r>
            <a:r>
              <a:rPr lang="de-DE" sz="1800" b="0" i="0" u="none" strike="noStrike" dirty="0" err="1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Markdown</a:t>
            </a: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 Dateien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UML-Diagramme dokumentiert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4635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, Screenshot, Software, Schrift enthält.&#10;&#10;Automatisch generierte Beschreibung">
            <a:extLst>
              <a:ext uri="{FF2B5EF4-FFF2-40B4-BE49-F238E27FC236}">
                <a16:creationId xmlns:a16="http://schemas.microsoft.com/office/drawing/2014/main" id="{B474E0D4-258D-A8AF-3294-12AAF98C9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617245"/>
            <a:ext cx="7772400" cy="5623509"/>
          </a:xfrm>
          <a:prstGeom prst="rect">
            <a:avLst/>
          </a:prstGeom>
        </p:spPr>
      </p:pic>
      <p:pic>
        <p:nvPicPr>
          <p:cNvPr id="10" name="Grafik 9" descr="Ein Bild, das Meeressäuger, Clipart, Kunst, Kreativität enthält.&#10;&#10;Automatisch generierte Beschreibung">
            <a:extLst>
              <a:ext uri="{FF2B5EF4-FFF2-40B4-BE49-F238E27FC236}">
                <a16:creationId xmlns:a16="http://schemas.microsoft.com/office/drawing/2014/main" id="{5EAF7CF6-67EC-1CBB-56FF-41F3BE925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667" y="341709"/>
            <a:ext cx="972021" cy="646331"/>
          </a:xfrm>
          <a:prstGeom prst="rect">
            <a:avLst/>
          </a:prstGeom>
        </p:spPr>
      </p:pic>
      <p:sp>
        <p:nvSpPr>
          <p:cNvPr id="11" name="TextBox 26">
            <a:extLst>
              <a:ext uri="{FF2B5EF4-FFF2-40B4-BE49-F238E27FC236}">
                <a16:creationId xmlns:a16="http://schemas.microsoft.com/office/drawing/2014/main" id="{B93A85E7-9AFB-EC48-44FF-83D7F4937486}"/>
              </a:ext>
            </a:extLst>
          </p:cNvPr>
          <p:cNvSpPr txBox="1"/>
          <p:nvPr/>
        </p:nvSpPr>
        <p:spPr>
          <a:xfrm>
            <a:off x="5574957" y="341709"/>
            <a:ext cx="44072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SQL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64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B1A1A83A-2B00-C29D-29D7-463C3C091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24070"/>
            <a:ext cx="6096000" cy="4373965"/>
          </a:xfrm>
          <a:prstGeom prst="rect">
            <a:avLst/>
          </a:prstGeom>
        </p:spPr>
      </p:pic>
      <p:pic>
        <p:nvPicPr>
          <p:cNvPr id="8" name="Grafik 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A2DDC8AA-9792-4EA6-9BD1-BE93A7A74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611" y="48758"/>
            <a:ext cx="7100886" cy="6809242"/>
          </a:xfrm>
          <a:prstGeom prst="rect">
            <a:avLst/>
          </a:prstGeom>
        </p:spPr>
      </p:pic>
      <p:pic>
        <p:nvPicPr>
          <p:cNvPr id="17" name="Grafik 16" descr="Ein Bild, das Meeressäuger, Clipart, Kunst, Kreativität enthält.&#10;&#10;Automatisch generierte Beschreibung">
            <a:extLst>
              <a:ext uri="{FF2B5EF4-FFF2-40B4-BE49-F238E27FC236}">
                <a16:creationId xmlns:a16="http://schemas.microsoft.com/office/drawing/2014/main" id="{FF24ED22-386C-3E39-515C-D8322B070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176" y="601201"/>
            <a:ext cx="972021" cy="646331"/>
          </a:xfrm>
          <a:prstGeom prst="rect">
            <a:avLst/>
          </a:prstGeom>
        </p:spPr>
      </p:pic>
      <p:sp>
        <p:nvSpPr>
          <p:cNvPr id="18" name="TextBox 26">
            <a:extLst>
              <a:ext uri="{FF2B5EF4-FFF2-40B4-BE49-F238E27FC236}">
                <a16:creationId xmlns:a16="http://schemas.microsoft.com/office/drawing/2014/main" id="{D40BCFB8-72B3-3DD5-6F02-D339850D85F7}"/>
              </a:ext>
            </a:extLst>
          </p:cNvPr>
          <p:cNvSpPr txBox="1"/>
          <p:nvPr/>
        </p:nvSpPr>
        <p:spPr>
          <a:xfrm>
            <a:off x="7601466" y="601201"/>
            <a:ext cx="44072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SQL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003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64FBFA68-C904-6C6E-1AAE-73D8F135B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5" y="783782"/>
            <a:ext cx="5864001" cy="5679158"/>
          </a:xfrm>
          <a:prstGeom prst="rect">
            <a:avLst/>
          </a:prstGeom>
        </p:spPr>
      </p:pic>
      <p:pic>
        <p:nvPicPr>
          <p:cNvPr id="9" name="Grafik 8" descr="Ein Bild, das Text, Screenshot, Karte Menü, Onlinewerbung enthält.&#10;&#10;Automatisch generierte Beschreibung">
            <a:extLst>
              <a:ext uri="{FF2B5EF4-FFF2-40B4-BE49-F238E27FC236}">
                <a16:creationId xmlns:a16="http://schemas.microsoft.com/office/drawing/2014/main" id="{0627E04B-DDE2-81EF-2ECD-3292FEDA94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844" y="1056324"/>
            <a:ext cx="5656763" cy="5536183"/>
          </a:xfrm>
          <a:prstGeom prst="rect">
            <a:avLst/>
          </a:prstGeom>
        </p:spPr>
      </p:pic>
      <p:sp>
        <p:nvSpPr>
          <p:cNvPr id="10" name="TextBox 26">
            <a:extLst>
              <a:ext uri="{FF2B5EF4-FFF2-40B4-BE49-F238E27FC236}">
                <a16:creationId xmlns:a16="http://schemas.microsoft.com/office/drawing/2014/main" id="{308D159D-1E6D-90CD-3AC3-765AD0414B37}"/>
              </a:ext>
            </a:extLst>
          </p:cNvPr>
          <p:cNvSpPr txBox="1"/>
          <p:nvPr/>
        </p:nvSpPr>
        <p:spPr>
          <a:xfrm>
            <a:off x="7487132" y="409993"/>
            <a:ext cx="39835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Wunsch Karte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pic>
        <p:nvPicPr>
          <p:cNvPr id="12" name="Grafik 11" descr="Ein Bild, das Grafiken, Symbol, orange, Design enthält.&#10;&#10;Automatisch generierte Beschreibung">
            <a:extLst>
              <a:ext uri="{FF2B5EF4-FFF2-40B4-BE49-F238E27FC236}">
                <a16:creationId xmlns:a16="http://schemas.microsoft.com/office/drawing/2014/main" id="{D750C890-CEDA-2993-2B75-F992DC8698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942" y="409993"/>
            <a:ext cx="618524" cy="618524"/>
          </a:xfrm>
          <a:prstGeom prst="rect">
            <a:avLst/>
          </a:prstGeom>
        </p:spPr>
      </p:pic>
      <p:pic>
        <p:nvPicPr>
          <p:cNvPr id="14" name="Grafik 13" descr="Ein Bild, das Screenshot, Grafiken, Electric Blue (Farbe), Symbol enthält.&#10;&#10;Automatisch generierte Beschreibung">
            <a:extLst>
              <a:ext uri="{FF2B5EF4-FFF2-40B4-BE49-F238E27FC236}">
                <a16:creationId xmlns:a16="http://schemas.microsoft.com/office/drawing/2014/main" id="{F8FBD180-4881-3233-D4D7-CB36C26BDD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795" y="390586"/>
            <a:ext cx="451037" cy="63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07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oftware enthält.&#10;&#10;Automatisch generierte Beschreibung">
            <a:extLst>
              <a:ext uri="{FF2B5EF4-FFF2-40B4-BE49-F238E27FC236}">
                <a16:creationId xmlns:a16="http://schemas.microsoft.com/office/drawing/2014/main" id="{A67465A1-781C-2CBE-585A-E83E0DDE8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920" y="210065"/>
            <a:ext cx="6037555" cy="6437870"/>
          </a:xfrm>
          <a:prstGeom prst="rect">
            <a:avLst/>
          </a:prstGeom>
        </p:spPr>
      </p:pic>
      <p:sp>
        <p:nvSpPr>
          <p:cNvPr id="4" name="TextBox 26">
            <a:extLst>
              <a:ext uri="{FF2B5EF4-FFF2-40B4-BE49-F238E27FC236}">
                <a16:creationId xmlns:a16="http://schemas.microsoft.com/office/drawing/2014/main" id="{B15AF081-58DE-5837-4F24-08AA36612D47}"/>
              </a:ext>
            </a:extLst>
          </p:cNvPr>
          <p:cNvSpPr txBox="1"/>
          <p:nvPr/>
        </p:nvSpPr>
        <p:spPr>
          <a:xfrm>
            <a:off x="623778" y="1521848"/>
            <a:ext cx="440724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Nutzer</a:t>
            </a:r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 </a:t>
            </a:r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Registrierung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D9E845D-09C6-3969-A359-9971500612C4}"/>
              </a:ext>
            </a:extLst>
          </p:cNvPr>
          <p:cNvSpPr txBox="1"/>
          <p:nvPr/>
        </p:nvSpPr>
        <p:spPr>
          <a:xfrm>
            <a:off x="623778" y="2573958"/>
            <a:ext cx="5109758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Passwort in Hash umwandeln (Sicherheit)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Daten in Datenbank 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>
                <a:solidFill>
                  <a:schemeClr val="bg1"/>
                </a:solidFill>
              </a:rPr>
              <a:t>Bei </a:t>
            </a:r>
            <a:r>
              <a:rPr lang="de-DE" dirty="0">
                <a:solidFill>
                  <a:schemeClr val="bg1"/>
                </a:solidFill>
              </a:rPr>
              <a:t>Erfolg Standard Kategorien erstellen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</a:rPr>
              <a:t>Bei Fehler Fehler zurückgeben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5DBAB41-5CC9-EF62-63AC-6415D5641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653" y="1655702"/>
            <a:ext cx="948883" cy="51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920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1364E-6613-3809-D961-C8759D56C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EEB1C2-072F-A2EA-8CB0-6368D14F6ACB}"/>
              </a:ext>
            </a:extLst>
          </p:cNvPr>
          <p:cNvSpPr txBox="1"/>
          <p:nvPr/>
        </p:nvSpPr>
        <p:spPr>
          <a:xfrm>
            <a:off x="2861437" y="3013501"/>
            <a:ext cx="6469126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UML/EER Diagramme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954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2D247CBB-C451-57A3-D3FE-66E95DB008BB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2AA6E47F-6D79-44AE-D652-1F399A76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0CF67B72-E4F7-2859-32D1-ABC61CDEB670}"/>
              </a:ext>
            </a:extLst>
          </p:cNvPr>
          <p:cNvSpPr txBox="1"/>
          <p:nvPr/>
        </p:nvSpPr>
        <p:spPr>
          <a:xfrm>
            <a:off x="5023816" y="460825"/>
            <a:ext cx="508759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Klassendiagramm</a:t>
            </a:r>
          </a:p>
        </p:txBody>
      </p:sp>
      <p:pic>
        <p:nvPicPr>
          <p:cNvPr id="7" name="Grafik 6" descr="Ein Bild, das Text,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72D24100-27AA-58B1-9A61-F4CB239F5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613" y="1535485"/>
            <a:ext cx="8449400" cy="513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31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2D19D788-3212-6AE2-26BD-31599A0D8CC1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E8FF7BAE-F331-4CEC-93BA-35AB448C2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pic>
        <p:nvPicPr>
          <p:cNvPr id="6" name="Grafik 5" descr="Ein Bild, das Screenshot, Diagramm enthält.&#10;&#10;Automatisch generierte Beschreibung">
            <a:extLst>
              <a:ext uri="{FF2B5EF4-FFF2-40B4-BE49-F238E27FC236}">
                <a16:creationId xmlns:a16="http://schemas.microsoft.com/office/drawing/2014/main" id="{346F3BD4-4D36-F2C7-B5FA-1FD0E12568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38" y="1671637"/>
            <a:ext cx="7772400" cy="4721864"/>
          </a:xfrm>
          <a:prstGeom prst="rect">
            <a:avLst/>
          </a:prstGeom>
        </p:spPr>
      </p:pic>
      <p:sp>
        <p:nvSpPr>
          <p:cNvPr id="7" name="TextBox 1">
            <a:extLst>
              <a:ext uri="{FF2B5EF4-FFF2-40B4-BE49-F238E27FC236}">
                <a16:creationId xmlns:a16="http://schemas.microsoft.com/office/drawing/2014/main" id="{84AE3098-BBFF-8833-3A98-CEACA1E0EB07}"/>
              </a:ext>
            </a:extLst>
          </p:cNvPr>
          <p:cNvSpPr txBox="1"/>
          <p:nvPr/>
        </p:nvSpPr>
        <p:spPr>
          <a:xfrm>
            <a:off x="3450847" y="444408"/>
            <a:ext cx="508759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EER Diagramm</a:t>
            </a:r>
          </a:p>
        </p:txBody>
      </p:sp>
    </p:spTree>
    <p:extLst>
      <p:ext uri="{BB962C8B-B14F-4D97-AF65-F5344CB8AC3E}">
        <p14:creationId xmlns:p14="http://schemas.microsoft.com/office/powerpoint/2010/main" val="1701135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A1748-5B31-4ABA-11BE-4DB41845F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8FAED0B7-4183-7987-3CD2-32841E9EC9E5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2A625D0E-F864-B3D0-4518-804A277F9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B7896C30-0DFB-1A66-49CC-1D399DB3D996}"/>
              </a:ext>
            </a:extLst>
          </p:cNvPr>
          <p:cNvSpPr txBox="1"/>
          <p:nvPr/>
        </p:nvSpPr>
        <p:spPr>
          <a:xfrm>
            <a:off x="3692106" y="460825"/>
            <a:ext cx="6419301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Use Case Diagramm</a:t>
            </a:r>
          </a:p>
        </p:txBody>
      </p:sp>
      <p:pic>
        <p:nvPicPr>
          <p:cNvPr id="7" name="Grafik 6" descr="Ein Bild, das Text,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285FE214-1E22-8F58-0768-B40466A27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613" y="1535485"/>
            <a:ext cx="8449400" cy="513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64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5297C4E2-A838-1A1F-DCEB-0825F21C3248}"/>
              </a:ext>
            </a:extLst>
          </p:cNvPr>
          <p:cNvSpPr/>
          <p:nvPr/>
        </p:nvSpPr>
        <p:spPr>
          <a:xfrm>
            <a:off x="843873" y="895635"/>
            <a:ext cx="997284" cy="997284"/>
          </a:xfrm>
          <a:prstGeom prst="ellipse">
            <a:avLst/>
          </a:prstGeom>
          <a:noFill/>
          <a:ln w="1905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85800"/>
                      <a:gd name="connsiteY0" fmla="*/ 342900 h 685800"/>
                      <a:gd name="connsiteX1" fmla="*/ 342900 w 685800"/>
                      <a:gd name="connsiteY1" fmla="*/ 0 h 685800"/>
                      <a:gd name="connsiteX2" fmla="*/ 685800 w 685800"/>
                      <a:gd name="connsiteY2" fmla="*/ 342900 h 685800"/>
                      <a:gd name="connsiteX3" fmla="*/ 342900 w 685800"/>
                      <a:gd name="connsiteY3" fmla="*/ 685800 h 685800"/>
                      <a:gd name="connsiteX4" fmla="*/ 0 w 685800"/>
                      <a:gd name="connsiteY4" fmla="*/ 342900 h 685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800" h="685800" extrusionOk="0">
                        <a:moveTo>
                          <a:pt x="0" y="342900"/>
                        </a:moveTo>
                        <a:cubicBezTo>
                          <a:pt x="-23226" y="139196"/>
                          <a:pt x="112018" y="15577"/>
                          <a:pt x="342900" y="0"/>
                        </a:cubicBezTo>
                        <a:cubicBezTo>
                          <a:pt x="570703" y="8089"/>
                          <a:pt x="644633" y="154831"/>
                          <a:pt x="685800" y="342900"/>
                        </a:cubicBezTo>
                        <a:cubicBezTo>
                          <a:pt x="664733" y="552851"/>
                          <a:pt x="524655" y="727937"/>
                          <a:pt x="342900" y="685800"/>
                        </a:cubicBezTo>
                        <a:cubicBezTo>
                          <a:pt x="128328" y="672016"/>
                          <a:pt x="12631" y="538313"/>
                          <a:pt x="0" y="3429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A00EE5E7-D4BD-13FE-F452-4E544B4E81DB}"/>
              </a:ext>
            </a:extLst>
          </p:cNvPr>
          <p:cNvSpPr txBox="1"/>
          <p:nvPr/>
        </p:nvSpPr>
        <p:spPr>
          <a:xfrm>
            <a:off x="1115724" y="978778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Agenda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498A2E-50FC-1EC2-AD8D-00CFB1154B82}"/>
              </a:ext>
            </a:extLst>
          </p:cNvPr>
          <p:cNvSpPr txBox="1"/>
          <p:nvPr/>
        </p:nvSpPr>
        <p:spPr>
          <a:xfrm>
            <a:off x="794447" y="2162433"/>
            <a:ext cx="3736920" cy="3787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Ideenvorstellung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Vorbereitung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Projektplan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Code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UML-Diagramme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Herausforderungen + Highlights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Fazit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l" rtl="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b="0" i="0" u="none" strike="noStrike" dirty="0">
                <a:solidFill>
                  <a:srgbClr val="E8E8E8"/>
                </a:solidFill>
                <a:effectLst/>
                <a:latin typeface="Arial" panose="020B0604020202020204" pitchFamily="34" charset="0"/>
              </a:rPr>
              <a:t>Websitevorstellung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0634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6B1D3-DEE9-7A58-34D3-63EF49E4C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BB449EA1-6101-0043-86CB-EFEE3111D5C1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3" name="Grafik 2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9EDC384F-AC12-2F78-B446-DDB95647A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pic>
        <p:nvPicPr>
          <p:cNvPr id="5" name="Grafik 4" descr="Ein Bild, das Screenshot, Rechteck, Diagramm, Design enthält.&#10;&#10;Automatisch generierte Beschreibung">
            <a:extLst>
              <a:ext uri="{FF2B5EF4-FFF2-40B4-BE49-F238E27FC236}">
                <a16:creationId xmlns:a16="http://schemas.microsoft.com/office/drawing/2014/main" id="{0173001C-0C18-C1DD-914F-2C9F63E62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716" y="1259457"/>
            <a:ext cx="7772400" cy="472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82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F0316-C18E-B131-5D88-5B5EB00E4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40308B-ED88-5CA4-F9C1-ED5AEB2AA73D}"/>
              </a:ext>
            </a:extLst>
          </p:cNvPr>
          <p:cNvSpPr txBox="1"/>
          <p:nvPr/>
        </p:nvSpPr>
        <p:spPr>
          <a:xfrm>
            <a:off x="3552204" y="2274838"/>
            <a:ext cx="5087591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Herausforderungen +</a:t>
            </a:r>
          </a:p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 Erfahrungen 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97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 descr="Ein Bild, das Text, Screenshot, Software, Betriebssystem enthält.&#10;&#10;Automatisch generierte Beschreibung">
            <a:extLst>
              <a:ext uri="{FF2B5EF4-FFF2-40B4-BE49-F238E27FC236}">
                <a16:creationId xmlns:a16="http://schemas.microsoft.com/office/drawing/2014/main" id="{91347DF1-A47D-52F7-C1F4-C3CF59F67E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0" r="3580"/>
          <a:stretch>
            <a:fillRect/>
          </a:stretch>
        </p:blipFill>
        <p:spPr/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9B8B9A-856D-718C-5345-9A53F893F84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5970" y="1602364"/>
            <a:ext cx="6049654" cy="3653272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62B81F1-BE69-9CE6-9A17-E0ED0BD92858}"/>
              </a:ext>
            </a:extLst>
          </p:cNvPr>
          <p:cNvSpPr/>
          <p:nvPr/>
        </p:nvSpPr>
        <p:spPr>
          <a:xfrm>
            <a:off x="5825835" y="954479"/>
            <a:ext cx="685800" cy="685800"/>
          </a:xfrm>
          <a:prstGeom prst="ellipse">
            <a:avLst/>
          </a:prstGeom>
          <a:noFill/>
          <a:ln w="1905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85800"/>
                      <a:gd name="connsiteY0" fmla="*/ 342900 h 685800"/>
                      <a:gd name="connsiteX1" fmla="*/ 342900 w 685800"/>
                      <a:gd name="connsiteY1" fmla="*/ 0 h 685800"/>
                      <a:gd name="connsiteX2" fmla="*/ 685800 w 685800"/>
                      <a:gd name="connsiteY2" fmla="*/ 342900 h 685800"/>
                      <a:gd name="connsiteX3" fmla="*/ 342900 w 685800"/>
                      <a:gd name="connsiteY3" fmla="*/ 685800 h 685800"/>
                      <a:gd name="connsiteX4" fmla="*/ 0 w 685800"/>
                      <a:gd name="connsiteY4" fmla="*/ 342900 h 685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800" h="685800" extrusionOk="0">
                        <a:moveTo>
                          <a:pt x="0" y="342900"/>
                        </a:moveTo>
                        <a:cubicBezTo>
                          <a:pt x="-23226" y="139196"/>
                          <a:pt x="112018" y="15577"/>
                          <a:pt x="342900" y="0"/>
                        </a:cubicBezTo>
                        <a:cubicBezTo>
                          <a:pt x="570703" y="8089"/>
                          <a:pt x="644633" y="154831"/>
                          <a:pt x="685800" y="342900"/>
                        </a:cubicBezTo>
                        <a:cubicBezTo>
                          <a:pt x="664733" y="552851"/>
                          <a:pt x="524655" y="727937"/>
                          <a:pt x="342900" y="685800"/>
                        </a:cubicBezTo>
                        <a:cubicBezTo>
                          <a:pt x="128328" y="672016"/>
                          <a:pt x="12631" y="538313"/>
                          <a:pt x="0" y="3429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2B2409-6F22-649E-EB88-0E16F089C772}"/>
              </a:ext>
            </a:extLst>
          </p:cNvPr>
          <p:cNvSpPr txBox="1"/>
          <p:nvPr/>
        </p:nvSpPr>
        <p:spPr>
          <a:xfrm>
            <a:off x="6043895" y="1142597"/>
            <a:ext cx="476174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1">
                    <a:lumMod val="20000"/>
                    <a:lumOff val="80000"/>
                  </a:schemeClr>
                </a:solidFill>
                <a:ea typeface="Source Sans Pro SemiBold" panose="020B0603030403020204" pitchFamily="34" charset="0"/>
                <a:cs typeface="Poppins Light" panose="00000400000000000000" pitchFamily="50" charset="0"/>
              </a:rPr>
              <a:t>Herausforderungen</a:t>
            </a:r>
            <a:endParaRPr lang="en-GB" sz="1600" dirty="0">
              <a:solidFill>
                <a:schemeClr val="accent1">
                  <a:lumMod val="20000"/>
                  <a:lumOff val="80000"/>
                </a:schemeClr>
              </a:solidFill>
              <a:ea typeface="Source Sans Pro SemiBold" panose="020B0603030403020204" pitchFamily="34" charset="0"/>
              <a:cs typeface="Poppins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A59-499E-1253-D0B6-DCB08A8DEEA5}"/>
              </a:ext>
            </a:extLst>
          </p:cNvPr>
          <p:cNvSpPr txBox="1"/>
          <p:nvPr/>
        </p:nvSpPr>
        <p:spPr>
          <a:xfrm>
            <a:off x="6043894" y="1726465"/>
            <a:ext cx="476174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Git &amp; GitHub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D346CE-5182-1998-E25F-0F319683A43C}"/>
              </a:ext>
            </a:extLst>
          </p:cNvPr>
          <p:cNvSpPr txBox="1"/>
          <p:nvPr/>
        </p:nvSpPr>
        <p:spPr>
          <a:xfrm>
            <a:off x="6613963" y="2846718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Anfängliche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Schwierigkeiten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bei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Bedienung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ungewohnte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Terminal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Nutzung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2FC627-3532-E681-40D3-8D4D4F9417B4}"/>
              </a:ext>
            </a:extLst>
          </p:cNvPr>
          <p:cNvSpPr txBox="1"/>
          <p:nvPr/>
        </p:nvSpPr>
        <p:spPr>
          <a:xfrm>
            <a:off x="6002329" y="2705245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2D3DAF-6F10-78F1-EE0F-A1137E886A9B}"/>
              </a:ext>
            </a:extLst>
          </p:cNvPr>
          <p:cNvSpPr txBox="1"/>
          <p:nvPr/>
        </p:nvSpPr>
        <p:spPr>
          <a:xfrm>
            <a:off x="6613963" y="3928203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Vereinfachung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Kollboration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Versionierung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und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keine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Überlappenden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Änderungen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711CA0-EEFB-80FD-919F-63B9C29081F2}"/>
              </a:ext>
            </a:extLst>
          </p:cNvPr>
          <p:cNvSpPr txBox="1"/>
          <p:nvPr/>
        </p:nvSpPr>
        <p:spPr>
          <a:xfrm>
            <a:off x="6002329" y="378673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913F1F-5D33-E823-50B4-4364395E5C43}"/>
              </a:ext>
            </a:extLst>
          </p:cNvPr>
          <p:cNvSpPr txBox="1"/>
          <p:nvPr/>
        </p:nvSpPr>
        <p:spPr>
          <a:xfrm>
            <a:off x="6613963" y="5009688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Festhalten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einzelnen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Schritte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Entwicklung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git und seinen “Commits”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98A98E-A2C2-A9B3-EC7D-A5795CC7BA30}"/>
              </a:ext>
            </a:extLst>
          </p:cNvPr>
          <p:cNvSpPr txBox="1"/>
          <p:nvPr/>
        </p:nvSpPr>
        <p:spPr>
          <a:xfrm>
            <a:off x="6002329" y="4868215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3A98C61-6C0D-25F4-410E-965775B14D18}"/>
              </a:ext>
            </a:extLst>
          </p:cNvPr>
          <p:cNvGrpSpPr/>
          <p:nvPr/>
        </p:nvGrpSpPr>
        <p:grpSpPr>
          <a:xfrm>
            <a:off x="213202" y="5991225"/>
            <a:ext cx="456996" cy="647700"/>
            <a:chOff x="213202" y="6105525"/>
            <a:chExt cx="456996" cy="647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E696F2C-1BC2-4BEB-1445-A39293D81814}"/>
                </a:ext>
              </a:extLst>
            </p:cNvPr>
            <p:cNvSpPr txBox="1"/>
            <p:nvPr/>
          </p:nvSpPr>
          <p:spPr>
            <a:xfrm>
              <a:off x="213202" y="6152023"/>
              <a:ext cx="456996" cy="5547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lnSpc>
                  <a:spcPct val="130000"/>
                </a:lnSpc>
                <a:spcBef>
                  <a:spcPts val="1200"/>
                </a:spcBef>
                <a:defRPr sz="1400">
                  <a:solidFill>
                    <a:schemeClr val="tx2"/>
                  </a:solidFill>
                  <a:ea typeface="Open Sans" panose="020B0606030504020204" pitchFamily="34" charset="0"/>
                  <a:cs typeface="Rubik Light" pitchFamily="2" charset="-79"/>
                </a:defRPr>
              </a:lvl1pPr>
            </a:lstStyle>
            <a:p>
              <a:pPr algn="ctr">
                <a:spcBef>
                  <a:spcPts val="0"/>
                </a:spcBef>
                <a:spcAft>
                  <a:spcPts val="600"/>
                </a:spcAft>
              </a:pPr>
              <a:r>
                <a:rPr lang="id-ID" sz="1200">
                  <a:solidFill>
                    <a:schemeClr val="bg1"/>
                  </a:solidFill>
                  <a:latin typeface="+mj-lt"/>
                </a:rPr>
                <a:t>2022</a:t>
              </a:r>
              <a:endParaRPr lang="en-ID" sz="12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6AF7741-289B-5B28-4C6A-FD98265C19BC}"/>
                </a:ext>
              </a:extLst>
            </p:cNvPr>
            <p:cNvSpPr/>
            <p:nvPr/>
          </p:nvSpPr>
          <p:spPr>
            <a:xfrm>
              <a:off x="252413" y="6105525"/>
              <a:ext cx="371475" cy="647700"/>
            </a:xfrm>
            <a:prstGeom prst="roundRect">
              <a:avLst/>
            </a:prstGeom>
            <a:noFill/>
            <a:ln w="6350"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00" scaled="1"/>
              </a:gra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368E867-A631-FFB9-C1C3-F40734CD23DD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17" name="Grafik 16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15D9ED24-8691-61CF-E39D-5D11E04252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14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58033-ECCA-7EB0-971A-4BCA0FF2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85A78A-A59C-5060-25A4-E7CCAD1CB6B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5357" y="1230575"/>
            <a:ext cx="6049654" cy="3653272"/>
          </a:xfrm>
          <a:prstGeom prst="rect">
            <a:avLst/>
          </a:prstGeom>
        </p:spPr>
      </p:pic>
      <p:pic>
        <p:nvPicPr>
          <p:cNvPr id="3" name="Bildplatzhalter 2" descr="Ein Bild, das Text, Screenshot, Software, Betriebssystem enthält.&#10;&#10;Automatisch generierte Beschreibung">
            <a:extLst>
              <a:ext uri="{FF2B5EF4-FFF2-40B4-BE49-F238E27FC236}">
                <a16:creationId xmlns:a16="http://schemas.microsoft.com/office/drawing/2014/main" id="{2B4776E5-8078-D01B-BFC2-20836899A0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" t="759" r="249" b="7941"/>
          <a:stretch/>
        </p:blipFill>
        <p:spPr>
          <a:xfrm>
            <a:off x="8140575" y="1449136"/>
            <a:ext cx="4610783" cy="2861607"/>
          </a:xfr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B6FE20BB-4CA6-5E9C-A04C-59E1B321F262}"/>
              </a:ext>
            </a:extLst>
          </p:cNvPr>
          <p:cNvSpPr/>
          <p:nvPr/>
        </p:nvSpPr>
        <p:spPr>
          <a:xfrm>
            <a:off x="902132" y="1225784"/>
            <a:ext cx="685801" cy="685800"/>
          </a:xfrm>
          <a:prstGeom prst="ellipse">
            <a:avLst/>
          </a:prstGeom>
          <a:noFill/>
          <a:ln w="1905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85800"/>
                      <a:gd name="connsiteY0" fmla="*/ 342900 h 685800"/>
                      <a:gd name="connsiteX1" fmla="*/ 342900 w 685800"/>
                      <a:gd name="connsiteY1" fmla="*/ 0 h 685800"/>
                      <a:gd name="connsiteX2" fmla="*/ 685800 w 685800"/>
                      <a:gd name="connsiteY2" fmla="*/ 342900 h 685800"/>
                      <a:gd name="connsiteX3" fmla="*/ 342900 w 685800"/>
                      <a:gd name="connsiteY3" fmla="*/ 685800 h 685800"/>
                      <a:gd name="connsiteX4" fmla="*/ 0 w 685800"/>
                      <a:gd name="connsiteY4" fmla="*/ 342900 h 685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800" h="685800" extrusionOk="0">
                        <a:moveTo>
                          <a:pt x="0" y="342900"/>
                        </a:moveTo>
                        <a:cubicBezTo>
                          <a:pt x="-23226" y="139196"/>
                          <a:pt x="112018" y="15577"/>
                          <a:pt x="342900" y="0"/>
                        </a:cubicBezTo>
                        <a:cubicBezTo>
                          <a:pt x="570703" y="8089"/>
                          <a:pt x="644633" y="154831"/>
                          <a:pt x="685800" y="342900"/>
                        </a:cubicBezTo>
                        <a:cubicBezTo>
                          <a:pt x="664733" y="552851"/>
                          <a:pt x="524655" y="727937"/>
                          <a:pt x="342900" y="685800"/>
                        </a:cubicBezTo>
                        <a:cubicBezTo>
                          <a:pt x="128328" y="672016"/>
                          <a:pt x="12631" y="538313"/>
                          <a:pt x="0" y="3429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41B024-910B-49F3-5591-A9B034F04742}"/>
              </a:ext>
            </a:extLst>
          </p:cNvPr>
          <p:cNvSpPr txBox="1"/>
          <p:nvPr/>
        </p:nvSpPr>
        <p:spPr>
          <a:xfrm>
            <a:off x="1120192" y="1413902"/>
            <a:ext cx="476174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1">
                    <a:lumMod val="20000"/>
                    <a:lumOff val="80000"/>
                  </a:schemeClr>
                </a:solidFill>
                <a:ea typeface="Source Sans Pro SemiBold" panose="020B0603030403020204" pitchFamily="34" charset="0"/>
                <a:cs typeface="Poppins Light" panose="00000400000000000000" pitchFamily="50" charset="0"/>
              </a:rPr>
              <a:t>Herausforderungen</a:t>
            </a:r>
            <a:endParaRPr lang="en-GB" sz="1600" dirty="0">
              <a:solidFill>
                <a:schemeClr val="accent1">
                  <a:lumMod val="20000"/>
                  <a:lumOff val="80000"/>
                </a:schemeClr>
              </a:solidFill>
              <a:ea typeface="Source Sans Pro SemiBold" panose="020B0603030403020204" pitchFamily="34" charset="0"/>
              <a:cs typeface="Poppins Light" panose="000004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EEB533-3B35-2E51-7307-C8BC37BE8F80}"/>
              </a:ext>
            </a:extLst>
          </p:cNvPr>
          <p:cNvSpPr txBox="1"/>
          <p:nvPr/>
        </p:nvSpPr>
        <p:spPr>
          <a:xfrm>
            <a:off x="1120191" y="1997770"/>
            <a:ext cx="5416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Visual Studio Code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355A5B-5DCE-846C-DC99-DFFD5AFCE479}"/>
              </a:ext>
            </a:extLst>
          </p:cNvPr>
          <p:cNvSpPr txBox="1"/>
          <p:nvPr/>
        </p:nvSpPr>
        <p:spPr>
          <a:xfrm>
            <a:off x="1690260" y="3118023"/>
            <a:ext cx="4191679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Bereits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Erfahrungen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in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Grupe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vorhanden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9E1C2D-EDC6-C407-8B26-F5D86BC2CD3B}"/>
              </a:ext>
            </a:extLst>
          </p:cNvPr>
          <p:cNvSpPr txBox="1"/>
          <p:nvPr/>
        </p:nvSpPr>
        <p:spPr>
          <a:xfrm>
            <a:off x="1078626" y="297655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2A1D16-C0E7-1BD3-443E-F186F54FA89C}"/>
              </a:ext>
            </a:extLst>
          </p:cNvPr>
          <p:cNvSpPr txBox="1"/>
          <p:nvPr/>
        </p:nvSpPr>
        <p:spPr>
          <a:xfrm>
            <a:off x="1690260" y="4199508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Vereinfachung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Kollboration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Versionierung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und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keine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Überlappenden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Änderungen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2EFEE9-F68E-4156-AE03-FEA8C0D06910}"/>
              </a:ext>
            </a:extLst>
          </p:cNvPr>
          <p:cNvSpPr txBox="1"/>
          <p:nvPr/>
        </p:nvSpPr>
        <p:spPr>
          <a:xfrm>
            <a:off x="1078626" y="4058035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9876BB-5CD4-DDFC-C38B-7FDEC80786A4}"/>
              </a:ext>
            </a:extLst>
          </p:cNvPr>
          <p:cNvSpPr txBox="1"/>
          <p:nvPr/>
        </p:nvSpPr>
        <p:spPr>
          <a:xfrm>
            <a:off x="1690260" y="5280993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Festhalten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einzelnen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Schritte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Entwicklung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git und seinen “Commits”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07FD02-1EE8-A4B5-F705-99CF48EE95B9}"/>
              </a:ext>
            </a:extLst>
          </p:cNvPr>
          <p:cNvSpPr txBox="1"/>
          <p:nvPr/>
        </p:nvSpPr>
        <p:spPr>
          <a:xfrm>
            <a:off x="1078626" y="513952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EFE7B6-D8EA-5EEB-06CF-FBCFD1E383DB}"/>
              </a:ext>
            </a:extLst>
          </p:cNvPr>
          <p:cNvGrpSpPr/>
          <p:nvPr/>
        </p:nvGrpSpPr>
        <p:grpSpPr>
          <a:xfrm>
            <a:off x="9156268" y="5991225"/>
            <a:ext cx="456996" cy="647700"/>
            <a:chOff x="213202" y="6105525"/>
            <a:chExt cx="456996" cy="647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96373-3875-656E-D90D-1F10845BC53F}"/>
                </a:ext>
              </a:extLst>
            </p:cNvPr>
            <p:cNvSpPr txBox="1"/>
            <p:nvPr/>
          </p:nvSpPr>
          <p:spPr>
            <a:xfrm>
              <a:off x="213202" y="6152023"/>
              <a:ext cx="456996" cy="5547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lnSpc>
                  <a:spcPct val="130000"/>
                </a:lnSpc>
                <a:spcBef>
                  <a:spcPts val="1200"/>
                </a:spcBef>
                <a:defRPr sz="1400">
                  <a:solidFill>
                    <a:schemeClr val="tx2"/>
                  </a:solidFill>
                  <a:ea typeface="Open Sans" panose="020B0606030504020204" pitchFamily="34" charset="0"/>
                  <a:cs typeface="Rubik Light" pitchFamily="2" charset="-79"/>
                </a:defRPr>
              </a:lvl1pPr>
            </a:lstStyle>
            <a:p>
              <a:pPr algn="ctr">
                <a:spcBef>
                  <a:spcPts val="0"/>
                </a:spcBef>
                <a:spcAft>
                  <a:spcPts val="600"/>
                </a:spcAft>
              </a:pPr>
              <a:r>
                <a:rPr lang="id-ID" sz="1200">
                  <a:solidFill>
                    <a:schemeClr val="bg1"/>
                  </a:solidFill>
                  <a:latin typeface="+mj-lt"/>
                </a:rPr>
                <a:t>2022</a:t>
              </a:r>
              <a:endParaRPr lang="en-ID" sz="12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151AA3C-69D9-35AA-80FC-2B64BC3C9B04}"/>
                </a:ext>
              </a:extLst>
            </p:cNvPr>
            <p:cNvSpPr/>
            <p:nvPr/>
          </p:nvSpPr>
          <p:spPr>
            <a:xfrm>
              <a:off x="252413" y="6105525"/>
              <a:ext cx="371475" cy="647700"/>
            </a:xfrm>
            <a:prstGeom prst="roundRect">
              <a:avLst/>
            </a:prstGeom>
            <a:noFill/>
            <a:ln w="6350"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00" scaled="1"/>
              </a:gra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F631BBD-DDAA-02D2-EB87-7CB84327AEBF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17" name="Grafik 16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52B0587A-24C7-67F5-6E1C-7303A4F1A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17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>
            <a:extLst>
              <a:ext uri="{FF2B5EF4-FFF2-40B4-BE49-F238E27FC236}">
                <a16:creationId xmlns:a16="http://schemas.microsoft.com/office/drawing/2014/main" id="{2C4F5611-0555-62FE-E559-9E5B13766E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A43E3BD-7243-52C2-2027-9C4D3EAD38F9}"/>
              </a:ext>
            </a:extLst>
          </p:cNvPr>
          <p:cNvSpPr/>
          <p:nvPr/>
        </p:nvSpPr>
        <p:spPr>
          <a:xfrm>
            <a:off x="902132" y="1225784"/>
            <a:ext cx="685801" cy="685800"/>
          </a:xfrm>
          <a:prstGeom prst="ellipse">
            <a:avLst/>
          </a:prstGeom>
          <a:noFill/>
          <a:ln w="1905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85800"/>
                      <a:gd name="connsiteY0" fmla="*/ 342900 h 685800"/>
                      <a:gd name="connsiteX1" fmla="*/ 342900 w 685800"/>
                      <a:gd name="connsiteY1" fmla="*/ 0 h 685800"/>
                      <a:gd name="connsiteX2" fmla="*/ 685800 w 685800"/>
                      <a:gd name="connsiteY2" fmla="*/ 342900 h 685800"/>
                      <a:gd name="connsiteX3" fmla="*/ 342900 w 685800"/>
                      <a:gd name="connsiteY3" fmla="*/ 685800 h 685800"/>
                      <a:gd name="connsiteX4" fmla="*/ 0 w 685800"/>
                      <a:gd name="connsiteY4" fmla="*/ 342900 h 685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800" h="685800" extrusionOk="0">
                        <a:moveTo>
                          <a:pt x="0" y="342900"/>
                        </a:moveTo>
                        <a:cubicBezTo>
                          <a:pt x="-23226" y="139196"/>
                          <a:pt x="112018" y="15577"/>
                          <a:pt x="342900" y="0"/>
                        </a:cubicBezTo>
                        <a:cubicBezTo>
                          <a:pt x="570703" y="8089"/>
                          <a:pt x="644633" y="154831"/>
                          <a:pt x="685800" y="342900"/>
                        </a:cubicBezTo>
                        <a:cubicBezTo>
                          <a:pt x="664733" y="552851"/>
                          <a:pt x="524655" y="727937"/>
                          <a:pt x="342900" y="685800"/>
                        </a:cubicBezTo>
                        <a:cubicBezTo>
                          <a:pt x="128328" y="672016"/>
                          <a:pt x="12631" y="538313"/>
                          <a:pt x="0" y="3429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5BA5A30A-3411-6A4B-E183-CD69D2C1146E}"/>
              </a:ext>
            </a:extLst>
          </p:cNvPr>
          <p:cNvSpPr txBox="1"/>
          <p:nvPr/>
        </p:nvSpPr>
        <p:spPr>
          <a:xfrm>
            <a:off x="1120192" y="1413902"/>
            <a:ext cx="476174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accent1">
                    <a:lumMod val="20000"/>
                    <a:lumOff val="80000"/>
                  </a:schemeClr>
                </a:solidFill>
                <a:ea typeface="Source Sans Pro SemiBold" panose="020B0603030403020204" pitchFamily="34" charset="0"/>
                <a:cs typeface="Poppins Light" panose="00000400000000000000" pitchFamily="50" charset="0"/>
              </a:rPr>
              <a:t>Highlights</a:t>
            </a: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DF193169-8614-08E3-A873-4032664267CD}"/>
              </a:ext>
            </a:extLst>
          </p:cNvPr>
          <p:cNvSpPr txBox="1"/>
          <p:nvPr/>
        </p:nvSpPr>
        <p:spPr>
          <a:xfrm>
            <a:off x="1120191" y="1997770"/>
            <a:ext cx="5416533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XAMPP / MAMP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6" name="TextBox 22">
            <a:extLst>
              <a:ext uri="{FF2B5EF4-FFF2-40B4-BE49-F238E27FC236}">
                <a16:creationId xmlns:a16="http://schemas.microsoft.com/office/drawing/2014/main" id="{C5DBFEB0-E543-6911-016F-8E755E57F1B7}"/>
              </a:ext>
            </a:extLst>
          </p:cNvPr>
          <p:cNvSpPr txBox="1"/>
          <p:nvPr/>
        </p:nvSpPr>
        <p:spPr>
          <a:xfrm>
            <a:off x="1690260" y="3118023"/>
            <a:ext cx="4191679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Einrichtung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PHP und MariaDB Server in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einem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26C322DC-EFD8-130F-4DA9-DDFD4C62BECE}"/>
              </a:ext>
            </a:extLst>
          </p:cNvPr>
          <p:cNvSpPr txBox="1"/>
          <p:nvPr/>
        </p:nvSpPr>
        <p:spPr>
          <a:xfrm>
            <a:off x="1078626" y="297655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8" name="TextBox 24">
            <a:extLst>
              <a:ext uri="{FF2B5EF4-FFF2-40B4-BE49-F238E27FC236}">
                <a16:creationId xmlns:a16="http://schemas.microsoft.com/office/drawing/2014/main" id="{EBFB6C7D-D18F-E7F1-F6B5-DC9C9B7A066E}"/>
              </a:ext>
            </a:extLst>
          </p:cNvPr>
          <p:cNvSpPr txBox="1"/>
          <p:nvPr/>
        </p:nvSpPr>
        <p:spPr>
          <a:xfrm>
            <a:off x="1690260" y="4199508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Vereinfachung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Kollboration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Versionierung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und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keine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Überlappenden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Änderungen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89389E02-806A-40B7-FA7E-F5AC498E9CD7}"/>
              </a:ext>
            </a:extLst>
          </p:cNvPr>
          <p:cNvSpPr txBox="1"/>
          <p:nvPr/>
        </p:nvSpPr>
        <p:spPr>
          <a:xfrm>
            <a:off x="1078626" y="4058035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10" name="TextBox 26">
            <a:extLst>
              <a:ext uri="{FF2B5EF4-FFF2-40B4-BE49-F238E27FC236}">
                <a16:creationId xmlns:a16="http://schemas.microsoft.com/office/drawing/2014/main" id="{02F5082E-DEEC-E995-AE89-4AB67D678AF7}"/>
              </a:ext>
            </a:extLst>
          </p:cNvPr>
          <p:cNvSpPr txBox="1"/>
          <p:nvPr/>
        </p:nvSpPr>
        <p:spPr>
          <a:xfrm>
            <a:off x="1690260" y="5280993"/>
            <a:ext cx="4191679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Festhalten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einzelnen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Schritte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der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Entwicklung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durch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git und seinen “Commits”</a:t>
            </a:r>
          </a:p>
        </p:txBody>
      </p:sp>
      <p:sp>
        <p:nvSpPr>
          <p:cNvPr id="11" name="TextBox 27">
            <a:extLst>
              <a:ext uri="{FF2B5EF4-FFF2-40B4-BE49-F238E27FC236}">
                <a16:creationId xmlns:a16="http://schemas.microsoft.com/office/drawing/2014/main" id="{72C16754-FCFA-4F62-84A8-91652813372C}"/>
              </a:ext>
            </a:extLst>
          </p:cNvPr>
          <p:cNvSpPr txBox="1"/>
          <p:nvPr/>
        </p:nvSpPr>
        <p:spPr>
          <a:xfrm>
            <a:off x="1078626" y="513952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B33E5A98-3DBE-8CE0-B81F-E9335B8CAF64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13" name="Grafik 12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EAB89FDC-E0CD-4951-719B-BD36BBA5C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60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794B5-CA1A-1A47-9419-7A9CFFE71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 descr="Ein Bild, das Text, Screenshot, Software, Betriebssystem enthält.&#10;&#10;Automatisch generierte Beschreibung">
            <a:extLst>
              <a:ext uri="{FF2B5EF4-FFF2-40B4-BE49-F238E27FC236}">
                <a16:creationId xmlns:a16="http://schemas.microsoft.com/office/drawing/2014/main" id="{DACC10F3-5752-F828-B8A6-CB876D983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0" r="3580"/>
          <a:stretch>
            <a:fillRect/>
          </a:stretch>
        </p:blipFill>
        <p:spPr/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32BBCF-C7E3-3553-5494-935EE35F20E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5970" y="1602364"/>
            <a:ext cx="6049654" cy="36532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93196F-074B-12A4-310A-2A57BA0DC130}"/>
              </a:ext>
            </a:extLst>
          </p:cNvPr>
          <p:cNvSpPr txBox="1"/>
          <p:nvPr/>
        </p:nvSpPr>
        <p:spPr>
          <a:xfrm>
            <a:off x="6002329" y="535587"/>
            <a:ext cx="476174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Highlights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CF8BBD-E619-B3D9-1C0E-6FBD673C4225}"/>
              </a:ext>
            </a:extLst>
          </p:cNvPr>
          <p:cNvSpPr txBox="1"/>
          <p:nvPr/>
        </p:nvSpPr>
        <p:spPr>
          <a:xfrm>
            <a:off x="6860032" y="5194213"/>
            <a:ext cx="4191679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Filtern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von </a:t>
            </a: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Wünschen</a:t>
            </a:r>
            <a:endParaRPr lang="en-US" sz="20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51357A-445E-0107-B355-65570A219DC3}"/>
              </a:ext>
            </a:extLst>
          </p:cNvPr>
          <p:cNvSpPr txBox="1"/>
          <p:nvPr/>
        </p:nvSpPr>
        <p:spPr>
          <a:xfrm>
            <a:off x="6002329" y="175634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426F59-3BFC-C5AC-6061-2E7A34757D94}"/>
              </a:ext>
            </a:extLst>
          </p:cNvPr>
          <p:cNvSpPr txBox="1"/>
          <p:nvPr/>
        </p:nvSpPr>
        <p:spPr>
          <a:xfrm>
            <a:off x="6002329" y="2837825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35FB41-9884-C521-99EA-6359A2FFC5E5}"/>
              </a:ext>
            </a:extLst>
          </p:cNvPr>
          <p:cNvSpPr txBox="1"/>
          <p:nvPr/>
        </p:nvSpPr>
        <p:spPr>
          <a:xfrm>
            <a:off x="6002329" y="3919310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F9C42B0-420D-09D2-F234-C639BFB0EEBB}"/>
              </a:ext>
            </a:extLst>
          </p:cNvPr>
          <p:cNvGrpSpPr/>
          <p:nvPr/>
        </p:nvGrpSpPr>
        <p:grpSpPr>
          <a:xfrm>
            <a:off x="213202" y="5991225"/>
            <a:ext cx="456996" cy="647700"/>
            <a:chOff x="213202" y="6105525"/>
            <a:chExt cx="456996" cy="6477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92E1D8-8CE5-8EAD-31AB-34B1183BBB49}"/>
                </a:ext>
              </a:extLst>
            </p:cNvPr>
            <p:cNvSpPr txBox="1"/>
            <p:nvPr/>
          </p:nvSpPr>
          <p:spPr>
            <a:xfrm>
              <a:off x="213202" y="6152023"/>
              <a:ext cx="456996" cy="5547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lnSpc>
                  <a:spcPct val="130000"/>
                </a:lnSpc>
                <a:spcBef>
                  <a:spcPts val="1200"/>
                </a:spcBef>
                <a:defRPr sz="1400">
                  <a:solidFill>
                    <a:schemeClr val="tx2"/>
                  </a:solidFill>
                  <a:ea typeface="Open Sans" panose="020B0606030504020204" pitchFamily="34" charset="0"/>
                  <a:cs typeface="Rubik Light" pitchFamily="2" charset="-79"/>
                </a:defRPr>
              </a:lvl1pPr>
            </a:lstStyle>
            <a:p>
              <a:pPr algn="ctr">
                <a:spcBef>
                  <a:spcPts val="0"/>
                </a:spcBef>
                <a:spcAft>
                  <a:spcPts val="600"/>
                </a:spcAft>
              </a:pPr>
              <a:r>
                <a:rPr lang="id-ID" sz="1200">
                  <a:solidFill>
                    <a:schemeClr val="bg1"/>
                  </a:solidFill>
                  <a:latin typeface="+mj-lt"/>
                </a:rPr>
                <a:t>2022</a:t>
              </a:r>
              <a:endParaRPr lang="en-ID" sz="12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8689DE6-8B80-FADA-3D2D-0D75A419AF8F}"/>
                </a:ext>
              </a:extLst>
            </p:cNvPr>
            <p:cNvSpPr/>
            <p:nvPr/>
          </p:nvSpPr>
          <p:spPr>
            <a:xfrm>
              <a:off x="252413" y="6105525"/>
              <a:ext cx="371475" cy="647700"/>
            </a:xfrm>
            <a:prstGeom prst="roundRect">
              <a:avLst/>
            </a:prstGeom>
            <a:noFill/>
            <a:ln w="6350"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00" scaled="1"/>
              </a:gra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F783B4D-AF9F-8C98-78DE-2B55C55BF6D7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17" name="Grafik 16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C9A1BF30-23CB-D0E7-A051-747159B82A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sp>
        <p:nvSpPr>
          <p:cNvPr id="4" name="TextBox 27">
            <a:extLst>
              <a:ext uri="{FF2B5EF4-FFF2-40B4-BE49-F238E27FC236}">
                <a16:creationId xmlns:a16="http://schemas.microsoft.com/office/drawing/2014/main" id="{3687AA13-D9FE-D9E3-162B-3D10D41E9CFB}"/>
              </a:ext>
            </a:extLst>
          </p:cNvPr>
          <p:cNvSpPr txBox="1"/>
          <p:nvPr/>
        </p:nvSpPr>
        <p:spPr>
          <a:xfrm>
            <a:off x="6096000" y="5047957"/>
            <a:ext cx="1155700" cy="675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</a:p>
        </p:txBody>
      </p:sp>
      <p:sp>
        <p:nvSpPr>
          <p:cNvPr id="6" name="TextBox 22">
            <a:extLst>
              <a:ext uri="{FF2B5EF4-FFF2-40B4-BE49-F238E27FC236}">
                <a16:creationId xmlns:a16="http://schemas.microsoft.com/office/drawing/2014/main" id="{82DAEC6C-9E49-6C71-2A5F-CF8F7C61190A}"/>
              </a:ext>
            </a:extLst>
          </p:cNvPr>
          <p:cNvSpPr txBox="1"/>
          <p:nvPr/>
        </p:nvSpPr>
        <p:spPr>
          <a:xfrm>
            <a:off x="6860031" y="2930591"/>
            <a:ext cx="4191679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Lottie Animation</a:t>
            </a:r>
            <a:endParaRPr lang="en-US" sz="20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1181D621-ECDE-F0C5-DA75-4FEAA7C8A4DD}"/>
              </a:ext>
            </a:extLst>
          </p:cNvPr>
          <p:cNvSpPr txBox="1"/>
          <p:nvPr/>
        </p:nvSpPr>
        <p:spPr>
          <a:xfrm>
            <a:off x="6860031" y="4062402"/>
            <a:ext cx="4191679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Toast für </a:t>
            </a: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Benachrichtigungen</a:t>
            </a:r>
            <a:endParaRPr lang="en-US" sz="20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2">
            <a:extLst>
              <a:ext uri="{FF2B5EF4-FFF2-40B4-BE49-F238E27FC236}">
                <a16:creationId xmlns:a16="http://schemas.microsoft.com/office/drawing/2014/main" id="{C3E9FD35-9E03-4389-074C-0DAFF39E4B61}"/>
              </a:ext>
            </a:extLst>
          </p:cNvPr>
          <p:cNvSpPr txBox="1"/>
          <p:nvPr/>
        </p:nvSpPr>
        <p:spPr>
          <a:xfrm>
            <a:off x="6860032" y="1890459"/>
            <a:ext cx="4191679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Dark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3276690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C5F47-B3DF-6462-CD1B-5E4FDF093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2ED5B1-31CB-301A-FC3D-F53525A74A5A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Fazit 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421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C60F245-14B6-2386-4862-B3ABE0A42B1B}"/>
              </a:ext>
            </a:extLst>
          </p:cNvPr>
          <p:cNvSpPr/>
          <p:nvPr/>
        </p:nvSpPr>
        <p:spPr>
          <a:xfrm>
            <a:off x="1474383" y="797441"/>
            <a:ext cx="9243236" cy="5193783"/>
          </a:xfrm>
          <a:prstGeom prst="roundRect">
            <a:avLst>
              <a:gd name="adj" fmla="val 7866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B84155-78F8-BFCB-2FA9-43A813C8F7AF}"/>
              </a:ext>
            </a:extLst>
          </p:cNvPr>
          <p:cNvSpPr txBox="1"/>
          <p:nvPr/>
        </p:nvSpPr>
        <p:spPr>
          <a:xfrm>
            <a:off x="3715126" y="1196931"/>
            <a:ext cx="476174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accent1">
                    <a:lumMod val="20000"/>
                    <a:lumOff val="80000"/>
                  </a:schemeClr>
                </a:solidFill>
                <a:ea typeface="Source Sans Pro SemiBold" panose="020B0603030403020204" pitchFamily="34" charset="0"/>
                <a:cs typeface="Poppins Light" panose="00000400000000000000" pitchFamily="50" charset="0"/>
              </a:rPr>
              <a:t>Fazit</a:t>
            </a:r>
            <a:endParaRPr lang="en-GB" sz="1600" dirty="0">
              <a:solidFill>
                <a:schemeClr val="accent1">
                  <a:lumMod val="20000"/>
                  <a:lumOff val="80000"/>
                </a:schemeClr>
              </a:solidFill>
              <a:ea typeface="Source Sans Pro SemiBold" panose="020B0603030403020204" pitchFamily="34" charset="0"/>
              <a:cs typeface="Poppins Light" panose="000004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26BE04-FC21-EFBB-A5B7-2FDCA6636D3E}"/>
              </a:ext>
            </a:extLst>
          </p:cNvPr>
          <p:cNvSpPr txBox="1"/>
          <p:nvPr/>
        </p:nvSpPr>
        <p:spPr>
          <a:xfrm>
            <a:off x="2080850" y="1546052"/>
            <a:ext cx="80303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Kleiner </a:t>
            </a:r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Einblick</a:t>
            </a:r>
            <a:r>
              <a:rPr 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 in die </a:t>
            </a:r>
            <a:r>
              <a:rPr lang="en-US" sz="36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Webentwicklung</a:t>
            </a:r>
            <a:endParaRPr lang="en-GB" sz="36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4BA54B-7267-60A3-1A47-FA1930B411DA}"/>
              </a:ext>
            </a:extLst>
          </p:cNvPr>
          <p:cNvSpPr/>
          <p:nvPr/>
        </p:nvSpPr>
        <p:spPr>
          <a:xfrm>
            <a:off x="1135106" y="2607783"/>
            <a:ext cx="2996662" cy="1290822"/>
          </a:xfrm>
          <a:prstGeom prst="roundRect">
            <a:avLst>
              <a:gd name="adj" fmla="val 7724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560AEC-8B96-4640-1FE3-7D71ED68258E}"/>
              </a:ext>
            </a:extLst>
          </p:cNvPr>
          <p:cNvSpPr/>
          <p:nvPr/>
        </p:nvSpPr>
        <p:spPr>
          <a:xfrm>
            <a:off x="4597669" y="2607783"/>
            <a:ext cx="2996662" cy="1290822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1F4667F-5FF9-0FC7-04F1-4777D2F3F34A}"/>
              </a:ext>
            </a:extLst>
          </p:cNvPr>
          <p:cNvSpPr/>
          <p:nvPr/>
        </p:nvSpPr>
        <p:spPr>
          <a:xfrm>
            <a:off x="8060232" y="2607783"/>
            <a:ext cx="2996662" cy="1290822"/>
          </a:xfrm>
          <a:prstGeom prst="roundRect">
            <a:avLst>
              <a:gd name="adj" fmla="val 7724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296E266-2A7F-02AC-92DA-1D1FA27B97F5}"/>
              </a:ext>
            </a:extLst>
          </p:cNvPr>
          <p:cNvSpPr/>
          <p:nvPr/>
        </p:nvSpPr>
        <p:spPr>
          <a:xfrm>
            <a:off x="1135106" y="4227476"/>
            <a:ext cx="2996662" cy="1290822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18359C8-C336-7457-35BC-1B0A999845A4}"/>
              </a:ext>
            </a:extLst>
          </p:cNvPr>
          <p:cNvSpPr/>
          <p:nvPr/>
        </p:nvSpPr>
        <p:spPr>
          <a:xfrm>
            <a:off x="4597669" y="4227476"/>
            <a:ext cx="2996662" cy="1290822"/>
          </a:xfrm>
          <a:prstGeom prst="roundRect">
            <a:avLst>
              <a:gd name="adj" fmla="val 7724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F4F2105-6CC4-5065-DD6A-108F8F3BE20C}"/>
              </a:ext>
            </a:extLst>
          </p:cNvPr>
          <p:cNvSpPr/>
          <p:nvPr/>
        </p:nvSpPr>
        <p:spPr>
          <a:xfrm>
            <a:off x="8060232" y="4227476"/>
            <a:ext cx="2996662" cy="1290822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5CF8F0F-D424-0382-026A-259402105FDF}"/>
              </a:ext>
            </a:extLst>
          </p:cNvPr>
          <p:cNvGrpSpPr/>
          <p:nvPr/>
        </p:nvGrpSpPr>
        <p:grpSpPr>
          <a:xfrm>
            <a:off x="1411360" y="2898555"/>
            <a:ext cx="387646" cy="387642"/>
            <a:chOff x="1461169" y="3005134"/>
            <a:chExt cx="431957" cy="431954"/>
          </a:xfr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E7D0CFF-7603-AC97-8798-193679579049}"/>
                </a:ext>
              </a:extLst>
            </p:cNvPr>
            <p:cNvSpPr/>
            <p:nvPr/>
          </p:nvSpPr>
          <p:spPr>
            <a:xfrm>
              <a:off x="1543022" y="3086984"/>
              <a:ext cx="268254" cy="268254"/>
            </a:xfrm>
            <a:custGeom>
              <a:avLst/>
              <a:gdLst>
                <a:gd name="connsiteX0" fmla="*/ 134127 w 268254"/>
                <a:gd name="connsiteY0" fmla="*/ 0 h 268254"/>
                <a:gd name="connsiteX1" fmla="*/ 0 w 268254"/>
                <a:gd name="connsiteY1" fmla="*/ 134127 h 268254"/>
                <a:gd name="connsiteX2" fmla="*/ 134127 w 268254"/>
                <a:gd name="connsiteY2" fmla="*/ 268255 h 268254"/>
                <a:gd name="connsiteX3" fmla="*/ 268255 w 268254"/>
                <a:gd name="connsiteY3" fmla="*/ 134127 h 268254"/>
                <a:gd name="connsiteX4" fmla="*/ 134127 w 268254"/>
                <a:gd name="connsiteY4" fmla="*/ 0 h 268254"/>
                <a:gd name="connsiteX5" fmla="*/ 115058 w 268254"/>
                <a:gd name="connsiteY5" fmla="*/ 188735 h 268254"/>
                <a:gd name="connsiteX6" fmla="*/ 56608 w 268254"/>
                <a:gd name="connsiteY6" fmla="*/ 130279 h 268254"/>
                <a:gd name="connsiteX7" fmla="*/ 76470 w 268254"/>
                <a:gd name="connsiteY7" fmla="*/ 110416 h 268254"/>
                <a:gd name="connsiteX8" fmla="*/ 115058 w 268254"/>
                <a:gd name="connsiteY8" fmla="*/ 149004 h 268254"/>
                <a:gd name="connsiteX9" fmla="*/ 194088 w 268254"/>
                <a:gd name="connsiteY9" fmla="*/ 69980 h 268254"/>
                <a:gd name="connsiteX10" fmla="*/ 213951 w 268254"/>
                <a:gd name="connsiteY10" fmla="*/ 89842 h 268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8254" h="268254">
                  <a:moveTo>
                    <a:pt x="134127" y="0"/>
                  </a:moveTo>
                  <a:cubicBezTo>
                    <a:pt x="60051" y="0"/>
                    <a:pt x="0" y="60051"/>
                    <a:pt x="0" y="134127"/>
                  </a:cubicBezTo>
                  <a:cubicBezTo>
                    <a:pt x="0" y="208204"/>
                    <a:pt x="60051" y="268255"/>
                    <a:pt x="134127" y="268255"/>
                  </a:cubicBezTo>
                  <a:cubicBezTo>
                    <a:pt x="208204" y="268255"/>
                    <a:pt x="268255" y="208204"/>
                    <a:pt x="268255" y="134127"/>
                  </a:cubicBezTo>
                  <a:cubicBezTo>
                    <a:pt x="268171" y="60086"/>
                    <a:pt x="208169" y="83"/>
                    <a:pt x="134127" y="0"/>
                  </a:cubicBezTo>
                  <a:close/>
                  <a:moveTo>
                    <a:pt x="115058" y="188735"/>
                  </a:moveTo>
                  <a:lnTo>
                    <a:pt x="56608" y="130279"/>
                  </a:lnTo>
                  <a:lnTo>
                    <a:pt x="76470" y="110416"/>
                  </a:lnTo>
                  <a:lnTo>
                    <a:pt x="115058" y="149004"/>
                  </a:lnTo>
                  <a:lnTo>
                    <a:pt x="194088" y="69980"/>
                  </a:lnTo>
                  <a:lnTo>
                    <a:pt x="213951" y="89842"/>
                  </a:lnTo>
                  <a:close/>
                </a:path>
              </a:pathLst>
            </a:custGeom>
            <a:grpFill/>
            <a:ln w="5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A2F34E9-C928-8BB7-6843-9B82AFB26341}"/>
                </a:ext>
              </a:extLst>
            </p:cNvPr>
            <p:cNvSpPr/>
            <p:nvPr/>
          </p:nvSpPr>
          <p:spPr>
            <a:xfrm>
              <a:off x="1461169" y="3005134"/>
              <a:ext cx="431957" cy="431954"/>
            </a:xfrm>
            <a:custGeom>
              <a:avLst/>
              <a:gdLst>
                <a:gd name="connsiteX0" fmla="*/ 414956 w 431957"/>
                <a:gd name="connsiteY0" fmla="*/ 223354 h 431954"/>
                <a:gd name="connsiteX1" fmla="*/ 414956 w 431957"/>
                <a:gd name="connsiteY1" fmla="*/ 208600 h 431954"/>
                <a:gd name="connsiteX2" fmla="*/ 429325 w 431957"/>
                <a:gd name="connsiteY2" fmla="*/ 190994 h 431954"/>
                <a:gd name="connsiteX3" fmla="*/ 427673 w 431957"/>
                <a:gd name="connsiteY3" fmla="*/ 174583 h 431954"/>
                <a:gd name="connsiteX4" fmla="*/ 426608 w 431957"/>
                <a:gd name="connsiteY4" fmla="*/ 173809 h 431954"/>
                <a:gd name="connsiteX5" fmla="*/ 407497 w 431957"/>
                <a:gd name="connsiteY5" fmla="*/ 161504 h 431954"/>
                <a:gd name="connsiteX6" fmla="*/ 402937 w 431957"/>
                <a:gd name="connsiteY6" fmla="*/ 147479 h 431954"/>
                <a:gd name="connsiteX7" fmla="*/ 411165 w 431957"/>
                <a:gd name="connsiteY7" fmla="*/ 126287 h 431954"/>
                <a:gd name="connsiteX8" fmla="*/ 404517 w 431957"/>
                <a:gd name="connsiteY8" fmla="*/ 111192 h 431954"/>
                <a:gd name="connsiteX9" fmla="*/ 403269 w 431957"/>
                <a:gd name="connsiteY9" fmla="*/ 110786 h 431954"/>
                <a:gd name="connsiteX10" fmla="*/ 381290 w 431957"/>
                <a:gd name="connsiteY10" fmla="*/ 104990 h 431954"/>
                <a:gd name="connsiteX11" fmla="*/ 372618 w 431957"/>
                <a:gd name="connsiteY11" fmla="*/ 93058 h 431954"/>
                <a:gd name="connsiteX12" fmla="*/ 373895 w 431957"/>
                <a:gd name="connsiteY12" fmla="*/ 70361 h 431954"/>
                <a:gd name="connsiteX13" fmla="*/ 362905 w 431957"/>
                <a:gd name="connsiteY13" fmla="*/ 58063 h 431954"/>
                <a:gd name="connsiteX14" fmla="*/ 361597 w 431957"/>
                <a:gd name="connsiteY14" fmla="*/ 58063 h 431954"/>
                <a:gd name="connsiteX15" fmla="*/ 338900 w 431957"/>
                <a:gd name="connsiteY15" fmla="*/ 59340 h 431954"/>
                <a:gd name="connsiteX16" fmla="*/ 326968 w 431957"/>
                <a:gd name="connsiteY16" fmla="*/ 50668 h 431954"/>
                <a:gd name="connsiteX17" fmla="*/ 321172 w 431957"/>
                <a:gd name="connsiteY17" fmla="*/ 28689 h 431954"/>
                <a:gd name="connsiteX18" fmla="*/ 306919 w 431957"/>
                <a:gd name="connsiteY18" fmla="*/ 20387 h 431954"/>
                <a:gd name="connsiteX19" fmla="*/ 305671 w 431957"/>
                <a:gd name="connsiteY19" fmla="*/ 20793 h 431954"/>
                <a:gd name="connsiteX20" fmla="*/ 284479 w 431957"/>
                <a:gd name="connsiteY20" fmla="*/ 29021 h 431954"/>
                <a:gd name="connsiteX21" fmla="*/ 270454 w 431957"/>
                <a:gd name="connsiteY21" fmla="*/ 24461 h 431954"/>
                <a:gd name="connsiteX22" fmla="*/ 258149 w 431957"/>
                <a:gd name="connsiteY22" fmla="*/ 5350 h 431954"/>
                <a:gd name="connsiteX23" fmla="*/ 242029 w 431957"/>
                <a:gd name="connsiteY23" fmla="*/ 1858 h 431954"/>
                <a:gd name="connsiteX24" fmla="*/ 240964 w 431957"/>
                <a:gd name="connsiteY24" fmla="*/ 2633 h 431954"/>
                <a:gd name="connsiteX25" fmla="*/ 223358 w 431957"/>
                <a:gd name="connsiteY25" fmla="*/ 17002 h 431954"/>
                <a:gd name="connsiteX26" fmla="*/ 208604 w 431957"/>
                <a:gd name="connsiteY26" fmla="*/ 17002 h 431954"/>
                <a:gd name="connsiteX27" fmla="*/ 190998 w 431957"/>
                <a:gd name="connsiteY27" fmla="*/ 2633 h 431954"/>
                <a:gd name="connsiteX28" fmla="*/ 174587 w 431957"/>
                <a:gd name="connsiteY28" fmla="*/ 4285 h 431954"/>
                <a:gd name="connsiteX29" fmla="*/ 173812 w 431957"/>
                <a:gd name="connsiteY29" fmla="*/ 5350 h 431954"/>
                <a:gd name="connsiteX30" fmla="*/ 161508 w 431957"/>
                <a:gd name="connsiteY30" fmla="*/ 24461 h 431954"/>
                <a:gd name="connsiteX31" fmla="*/ 147483 w 431957"/>
                <a:gd name="connsiteY31" fmla="*/ 29021 h 431954"/>
                <a:gd name="connsiteX32" fmla="*/ 126290 w 431957"/>
                <a:gd name="connsiteY32" fmla="*/ 20793 h 431954"/>
                <a:gd name="connsiteX33" fmla="*/ 111195 w 431957"/>
                <a:gd name="connsiteY33" fmla="*/ 27441 h 431954"/>
                <a:gd name="connsiteX34" fmla="*/ 110790 w 431957"/>
                <a:gd name="connsiteY34" fmla="*/ 28689 h 431954"/>
                <a:gd name="connsiteX35" fmla="*/ 104993 w 431957"/>
                <a:gd name="connsiteY35" fmla="*/ 50668 h 431954"/>
                <a:gd name="connsiteX36" fmla="*/ 93062 w 431957"/>
                <a:gd name="connsiteY36" fmla="*/ 59340 h 431954"/>
                <a:gd name="connsiteX37" fmla="*/ 70365 w 431957"/>
                <a:gd name="connsiteY37" fmla="*/ 58063 h 431954"/>
                <a:gd name="connsiteX38" fmla="*/ 58066 w 431957"/>
                <a:gd name="connsiteY38" fmla="*/ 69053 h 431954"/>
                <a:gd name="connsiteX39" fmla="*/ 58066 w 431957"/>
                <a:gd name="connsiteY39" fmla="*/ 70361 h 431954"/>
                <a:gd name="connsiteX40" fmla="*/ 59343 w 431957"/>
                <a:gd name="connsiteY40" fmla="*/ 93058 h 431954"/>
                <a:gd name="connsiteX41" fmla="*/ 50672 w 431957"/>
                <a:gd name="connsiteY41" fmla="*/ 104990 h 431954"/>
                <a:gd name="connsiteX42" fmla="*/ 28692 w 431957"/>
                <a:gd name="connsiteY42" fmla="*/ 110786 h 431954"/>
                <a:gd name="connsiteX43" fmla="*/ 20391 w 431957"/>
                <a:gd name="connsiteY43" fmla="*/ 125039 h 431954"/>
                <a:gd name="connsiteX44" fmla="*/ 20796 w 431957"/>
                <a:gd name="connsiteY44" fmla="*/ 126287 h 431954"/>
                <a:gd name="connsiteX45" fmla="*/ 29025 w 431957"/>
                <a:gd name="connsiteY45" fmla="*/ 147479 h 431954"/>
                <a:gd name="connsiteX46" fmla="*/ 24464 w 431957"/>
                <a:gd name="connsiteY46" fmla="*/ 161504 h 431954"/>
                <a:gd name="connsiteX47" fmla="*/ 5354 w 431957"/>
                <a:gd name="connsiteY47" fmla="*/ 173809 h 431954"/>
                <a:gd name="connsiteX48" fmla="*/ 1856 w 431957"/>
                <a:gd name="connsiteY48" fmla="*/ 189928 h 431954"/>
                <a:gd name="connsiteX49" fmla="*/ 2631 w 431957"/>
                <a:gd name="connsiteY49" fmla="*/ 190994 h 431954"/>
                <a:gd name="connsiteX50" fmla="*/ 17006 w 431957"/>
                <a:gd name="connsiteY50" fmla="*/ 208600 h 431954"/>
                <a:gd name="connsiteX51" fmla="*/ 17006 w 431957"/>
                <a:gd name="connsiteY51" fmla="*/ 223354 h 431954"/>
                <a:gd name="connsiteX52" fmla="*/ 2631 w 431957"/>
                <a:gd name="connsiteY52" fmla="*/ 240960 h 431954"/>
                <a:gd name="connsiteX53" fmla="*/ 4288 w 431957"/>
                <a:gd name="connsiteY53" fmla="*/ 257371 h 431954"/>
                <a:gd name="connsiteX54" fmla="*/ 5354 w 431957"/>
                <a:gd name="connsiteY54" fmla="*/ 258146 h 431954"/>
                <a:gd name="connsiteX55" fmla="*/ 24464 w 431957"/>
                <a:gd name="connsiteY55" fmla="*/ 270450 h 431954"/>
                <a:gd name="connsiteX56" fmla="*/ 29025 w 431957"/>
                <a:gd name="connsiteY56" fmla="*/ 284475 h 431954"/>
                <a:gd name="connsiteX57" fmla="*/ 20796 w 431957"/>
                <a:gd name="connsiteY57" fmla="*/ 305667 h 431954"/>
                <a:gd name="connsiteX58" fmla="*/ 27445 w 431957"/>
                <a:gd name="connsiteY58" fmla="*/ 320763 h 431954"/>
                <a:gd name="connsiteX59" fmla="*/ 28692 w 431957"/>
                <a:gd name="connsiteY59" fmla="*/ 321168 h 431954"/>
                <a:gd name="connsiteX60" fmla="*/ 50672 w 431957"/>
                <a:gd name="connsiteY60" fmla="*/ 326965 h 431954"/>
                <a:gd name="connsiteX61" fmla="*/ 59343 w 431957"/>
                <a:gd name="connsiteY61" fmla="*/ 338896 h 431954"/>
                <a:gd name="connsiteX62" fmla="*/ 58066 w 431957"/>
                <a:gd name="connsiteY62" fmla="*/ 361593 h 431954"/>
                <a:gd name="connsiteX63" fmla="*/ 69057 w 431957"/>
                <a:gd name="connsiteY63" fmla="*/ 373892 h 431954"/>
                <a:gd name="connsiteX64" fmla="*/ 70365 w 431957"/>
                <a:gd name="connsiteY64" fmla="*/ 373892 h 431954"/>
                <a:gd name="connsiteX65" fmla="*/ 93062 w 431957"/>
                <a:gd name="connsiteY65" fmla="*/ 372615 h 431954"/>
                <a:gd name="connsiteX66" fmla="*/ 104993 w 431957"/>
                <a:gd name="connsiteY66" fmla="*/ 381286 h 431954"/>
                <a:gd name="connsiteX67" fmla="*/ 110790 w 431957"/>
                <a:gd name="connsiteY67" fmla="*/ 403266 h 431954"/>
                <a:gd name="connsiteX68" fmla="*/ 125043 w 431957"/>
                <a:gd name="connsiteY68" fmla="*/ 411567 h 431954"/>
                <a:gd name="connsiteX69" fmla="*/ 126290 w 431957"/>
                <a:gd name="connsiteY69" fmla="*/ 411162 h 431954"/>
                <a:gd name="connsiteX70" fmla="*/ 147483 w 431957"/>
                <a:gd name="connsiteY70" fmla="*/ 402933 h 431954"/>
                <a:gd name="connsiteX71" fmla="*/ 161508 w 431957"/>
                <a:gd name="connsiteY71" fmla="*/ 407494 h 431954"/>
                <a:gd name="connsiteX72" fmla="*/ 173812 w 431957"/>
                <a:gd name="connsiteY72" fmla="*/ 426604 h 431954"/>
                <a:gd name="connsiteX73" fmla="*/ 189933 w 431957"/>
                <a:gd name="connsiteY73" fmla="*/ 430096 h 431954"/>
                <a:gd name="connsiteX74" fmla="*/ 190998 w 431957"/>
                <a:gd name="connsiteY74" fmla="*/ 429321 h 431954"/>
                <a:gd name="connsiteX75" fmla="*/ 208604 w 431957"/>
                <a:gd name="connsiteY75" fmla="*/ 414952 h 431954"/>
                <a:gd name="connsiteX76" fmla="*/ 223358 w 431957"/>
                <a:gd name="connsiteY76" fmla="*/ 414952 h 431954"/>
                <a:gd name="connsiteX77" fmla="*/ 240964 w 431957"/>
                <a:gd name="connsiteY77" fmla="*/ 429321 h 431954"/>
                <a:gd name="connsiteX78" fmla="*/ 257375 w 431957"/>
                <a:gd name="connsiteY78" fmla="*/ 427669 h 431954"/>
                <a:gd name="connsiteX79" fmla="*/ 258149 w 431957"/>
                <a:gd name="connsiteY79" fmla="*/ 426604 h 431954"/>
                <a:gd name="connsiteX80" fmla="*/ 270454 w 431957"/>
                <a:gd name="connsiteY80" fmla="*/ 407494 h 431954"/>
                <a:gd name="connsiteX81" fmla="*/ 284479 w 431957"/>
                <a:gd name="connsiteY81" fmla="*/ 402933 h 431954"/>
                <a:gd name="connsiteX82" fmla="*/ 305671 w 431957"/>
                <a:gd name="connsiteY82" fmla="*/ 411162 h 431954"/>
                <a:gd name="connsiteX83" fmla="*/ 320766 w 431957"/>
                <a:gd name="connsiteY83" fmla="*/ 404513 h 431954"/>
                <a:gd name="connsiteX84" fmla="*/ 321172 w 431957"/>
                <a:gd name="connsiteY84" fmla="*/ 403266 h 431954"/>
                <a:gd name="connsiteX85" fmla="*/ 326968 w 431957"/>
                <a:gd name="connsiteY85" fmla="*/ 381286 h 431954"/>
                <a:gd name="connsiteX86" fmla="*/ 338900 w 431957"/>
                <a:gd name="connsiteY86" fmla="*/ 372615 h 431954"/>
                <a:gd name="connsiteX87" fmla="*/ 361597 w 431957"/>
                <a:gd name="connsiteY87" fmla="*/ 373892 h 431954"/>
                <a:gd name="connsiteX88" fmla="*/ 373895 w 431957"/>
                <a:gd name="connsiteY88" fmla="*/ 362901 h 431954"/>
                <a:gd name="connsiteX89" fmla="*/ 373895 w 431957"/>
                <a:gd name="connsiteY89" fmla="*/ 361593 h 431954"/>
                <a:gd name="connsiteX90" fmla="*/ 372618 w 431957"/>
                <a:gd name="connsiteY90" fmla="*/ 338896 h 431954"/>
                <a:gd name="connsiteX91" fmla="*/ 381290 w 431957"/>
                <a:gd name="connsiteY91" fmla="*/ 326965 h 431954"/>
                <a:gd name="connsiteX92" fmla="*/ 403269 w 431957"/>
                <a:gd name="connsiteY92" fmla="*/ 321168 h 431954"/>
                <a:gd name="connsiteX93" fmla="*/ 411571 w 431957"/>
                <a:gd name="connsiteY93" fmla="*/ 306915 h 431954"/>
                <a:gd name="connsiteX94" fmla="*/ 411165 w 431957"/>
                <a:gd name="connsiteY94" fmla="*/ 305667 h 431954"/>
                <a:gd name="connsiteX95" fmla="*/ 402937 w 431957"/>
                <a:gd name="connsiteY95" fmla="*/ 284475 h 431954"/>
                <a:gd name="connsiteX96" fmla="*/ 407497 w 431957"/>
                <a:gd name="connsiteY96" fmla="*/ 270450 h 431954"/>
                <a:gd name="connsiteX97" fmla="*/ 426608 w 431957"/>
                <a:gd name="connsiteY97" fmla="*/ 258146 h 431954"/>
                <a:gd name="connsiteX98" fmla="*/ 430099 w 431957"/>
                <a:gd name="connsiteY98" fmla="*/ 242025 h 431954"/>
                <a:gd name="connsiteX99" fmla="*/ 429325 w 431957"/>
                <a:gd name="connsiteY99" fmla="*/ 240960 h 431954"/>
                <a:gd name="connsiteX100" fmla="*/ 215981 w 431957"/>
                <a:gd name="connsiteY100" fmla="*/ 367599 h 431954"/>
                <a:gd name="connsiteX101" fmla="*/ 64359 w 431957"/>
                <a:gd name="connsiteY101" fmla="*/ 215977 h 431954"/>
                <a:gd name="connsiteX102" fmla="*/ 215981 w 431957"/>
                <a:gd name="connsiteY102" fmla="*/ 64355 h 431954"/>
                <a:gd name="connsiteX103" fmla="*/ 367603 w 431957"/>
                <a:gd name="connsiteY103" fmla="*/ 215977 h 431954"/>
                <a:gd name="connsiteX104" fmla="*/ 215981 w 431957"/>
                <a:gd name="connsiteY104" fmla="*/ 367599 h 43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31957" h="431954">
                  <a:moveTo>
                    <a:pt x="414956" y="223354"/>
                  </a:moveTo>
                  <a:cubicBezTo>
                    <a:pt x="411450" y="219061"/>
                    <a:pt x="411450" y="212893"/>
                    <a:pt x="414956" y="208600"/>
                  </a:cubicBezTo>
                  <a:lnTo>
                    <a:pt x="429325" y="190994"/>
                  </a:lnTo>
                  <a:cubicBezTo>
                    <a:pt x="433401" y="186006"/>
                    <a:pt x="432661" y="178659"/>
                    <a:pt x="427673" y="174583"/>
                  </a:cubicBezTo>
                  <a:cubicBezTo>
                    <a:pt x="427332" y="174305"/>
                    <a:pt x="426977" y="174047"/>
                    <a:pt x="426608" y="173809"/>
                  </a:cubicBezTo>
                  <a:lnTo>
                    <a:pt x="407497" y="161504"/>
                  </a:lnTo>
                  <a:cubicBezTo>
                    <a:pt x="402839" y="158505"/>
                    <a:pt x="400933" y="152643"/>
                    <a:pt x="402937" y="147479"/>
                  </a:cubicBezTo>
                  <a:lnTo>
                    <a:pt x="411165" y="126287"/>
                  </a:lnTo>
                  <a:cubicBezTo>
                    <a:pt x="413498" y="120282"/>
                    <a:pt x="410521" y="113524"/>
                    <a:pt x="404517" y="111192"/>
                  </a:cubicBezTo>
                  <a:cubicBezTo>
                    <a:pt x="404109" y="111033"/>
                    <a:pt x="403693" y="110898"/>
                    <a:pt x="403269" y="110786"/>
                  </a:cubicBezTo>
                  <a:lnTo>
                    <a:pt x="381290" y="104990"/>
                  </a:lnTo>
                  <a:cubicBezTo>
                    <a:pt x="375932" y="103577"/>
                    <a:pt x="372308" y="98590"/>
                    <a:pt x="372618" y="93058"/>
                  </a:cubicBezTo>
                  <a:lnTo>
                    <a:pt x="373895" y="70361"/>
                  </a:lnTo>
                  <a:cubicBezTo>
                    <a:pt x="374256" y="63930"/>
                    <a:pt x="369336" y="58423"/>
                    <a:pt x="362905" y="58063"/>
                  </a:cubicBezTo>
                  <a:cubicBezTo>
                    <a:pt x="362469" y="58038"/>
                    <a:pt x="362032" y="58038"/>
                    <a:pt x="361597" y="58063"/>
                  </a:cubicBezTo>
                  <a:lnTo>
                    <a:pt x="338900" y="59340"/>
                  </a:lnTo>
                  <a:cubicBezTo>
                    <a:pt x="333368" y="59650"/>
                    <a:pt x="328381" y="56026"/>
                    <a:pt x="326968" y="50668"/>
                  </a:cubicBezTo>
                  <a:lnTo>
                    <a:pt x="321172" y="28689"/>
                  </a:lnTo>
                  <a:cubicBezTo>
                    <a:pt x="319528" y="22460"/>
                    <a:pt x="313147" y="18744"/>
                    <a:pt x="306919" y="20387"/>
                  </a:cubicBezTo>
                  <a:cubicBezTo>
                    <a:pt x="306496" y="20499"/>
                    <a:pt x="306079" y="20634"/>
                    <a:pt x="305671" y="20793"/>
                  </a:cubicBezTo>
                  <a:lnTo>
                    <a:pt x="284479" y="29021"/>
                  </a:lnTo>
                  <a:cubicBezTo>
                    <a:pt x="279314" y="31025"/>
                    <a:pt x="273453" y="29118"/>
                    <a:pt x="270454" y="24461"/>
                  </a:cubicBezTo>
                  <a:lnTo>
                    <a:pt x="258149" y="5350"/>
                  </a:lnTo>
                  <a:cubicBezTo>
                    <a:pt x="254662" y="-65"/>
                    <a:pt x="247445" y="-1629"/>
                    <a:pt x="242029" y="1858"/>
                  </a:cubicBezTo>
                  <a:cubicBezTo>
                    <a:pt x="241659" y="2096"/>
                    <a:pt x="241304" y="2355"/>
                    <a:pt x="240964" y="2633"/>
                  </a:cubicBezTo>
                  <a:lnTo>
                    <a:pt x="223358" y="17002"/>
                  </a:lnTo>
                  <a:cubicBezTo>
                    <a:pt x="219065" y="20508"/>
                    <a:pt x="212897" y="20508"/>
                    <a:pt x="208604" y="17002"/>
                  </a:cubicBezTo>
                  <a:lnTo>
                    <a:pt x="190998" y="2633"/>
                  </a:lnTo>
                  <a:cubicBezTo>
                    <a:pt x="186010" y="-1443"/>
                    <a:pt x="178663" y="-703"/>
                    <a:pt x="174587" y="4285"/>
                  </a:cubicBezTo>
                  <a:cubicBezTo>
                    <a:pt x="174309" y="4626"/>
                    <a:pt x="174050" y="4981"/>
                    <a:pt x="173812" y="5350"/>
                  </a:cubicBezTo>
                  <a:lnTo>
                    <a:pt x="161508" y="24461"/>
                  </a:lnTo>
                  <a:cubicBezTo>
                    <a:pt x="158509" y="29118"/>
                    <a:pt x="152647" y="31025"/>
                    <a:pt x="147483" y="29021"/>
                  </a:cubicBezTo>
                  <a:lnTo>
                    <a:pt x="126290" y="20793"/>
                  </a:lnTo>
                  <a:cubicBezTo>
                    <a:pt x="120286" y="18460"/>
                    <a:pt x="113528" y="21437"/>
                    <a:pt x="111195" y="27441"/>
                  </a:cubicBezTo>
                  <a:cubicBezTo>
                    <a:pt x="111037" y="27849"/>
                    <a:pt x="110901" y="28265"/>
                    <a:pt x="110790" y="28689"/>
                  </a:cubicBezTo>
                  <a:lnTo>
                    <a:pt x="104993" y="50668"/>
                  </a:lnTo>
                  <a:cubicBezTo>
                    <a:pt x="103581" y="56026"/>
                    <a:pt x="98594" y="59650"/>
                    <a:pt x="93062" y="59340"/>
                  </a:cubicBezTo>
                  <a:lnTo>
                    <a:pt x="70365" y="58063"/>
                  </a:lnTo>
                  <a:cubicBezTo>
                    <a:pt x="63934" y="57702"/>
                    <a:pt x="58427" y="62622"/>
                    <a:pt x="58066" y="69053"/>
                  </a:cubicBezTo>
                  <a:cubicBezTo>
                    <a:pt x="58042" y="69489"/>
                    <a:pt x="58042" y="69926"/>
                    <a:pt x="58066" y="70361"/>
                  </a:cubicBezTo>
                  <a:lnTo>
                    <a:pt x="59343" y="93058"/>
                  </a:lnTo>
                  <a:cubicBezTo>
                    <a:pt x="59654" y="98590"/>
                    <a:pt x="56029" y="103577"/>
                    <a:pt x="50672" y="104990"/>
                  </a:cubicBezTo>
                  <a:lnTo>
                    <a:pt x="28692" y="110786"/>
                  </a:lnTo>
                  <a:cubicBezTo>
                    <a:pt x="22464" y="112430"/>
                    <a:pt x="18748" y="118811"/>
                    <a:pt x="20391" y="125039"/>
                  </a:cubicBezTo>
                  <a:cubicBezTo>
                    <a:pt x="20502" y="125462"/>
                    <a:pt x="20638" y="125879"/>
                    <a:pt x="20796" y="126287"/>
                  </a:cubicBezTo>
                  <a:lnTo>
                    <a:pt x="29025" y="147479"/>
                  </a:lnTo>
                  <a:cubicBezTo>
                    <a:pt x="31029" y="152644"/>
                    <a:pt x="29122" y="158505"/>
                    <a:pt x="24464" y="161504"/>
                  </a:cubicBezTo>
                  <a:lnTo>
                    <a:pt x="5354" y="173809"/>
                  </a:lnTo>
                  <a:cubicBezTo>
                    <a:pt x="-63" y="177294"/>
                    <a:pt x="-1629" y="184511"/>
                    <a:pt x="1856" y="189928"/>
                  </a:cubicBezTo>
                  <a:cubicBezTo>
                    <a:pt x="2094" y="190298"/>
                    <a:pt x="2353" y="190654"/>
                    <a:pt x="2631" y="190994"/>
                  </a:cubicBezTo>
                  <a:lnTo>
                    <a:pt x="17006" y="208600"/>
                  </a:lnTo>
                  <a:cubicBezTo>
                    <a:pt x="20512" y="212893"/>
                    <a:pt x="20512" y="219061"/>
                    <a:pt x="17006" y="223354"/>
                  </a:cubicBezTo>
                  <a:lnTo>
                    <a:pt x="2631" y="240960"/>
                  </a:lnTo>
                  <a:cubicBezTo>
                    <a:pt x="-1444" y="245949"/>
                    <a:pt x="-702" y="253297"/>
                    <a:pt x="4288" y="257371"/>
                  </a:cubicBezTo>
                  <a:cubicBezTo>
                    <a:pt x="4628" y="257649"/>
                    <a:pt x="4985" y="257908"/>
                    <a:pt x="5354" y="258146"/>
                  </a:cubicBezTo>
                  <a:lnTo>
                    <a:pt x="24464" y="270450"/>
                  </a:lnTo>
                  <a:cubicBezTo>
                    <a:pt x="29122" y="273449"/>
                    <a:pt x="31029" y="279311"/>
                    <a:pt x="29025" y="284475"/>
                  </a:cubicBezTo>
                  <a:lnTo>
                    <a:pt x="20796" y="305667"/>
                  </a:lnTo>
                  <a:cubicBezTo>
                    <a:pt x="18464" y="311672"/>
                    <a:pt x="21441" y="318430"/>
                    <a:pt x="27445" y="320763"/>
                  </a:cubicBezTo>
                  <a:cubicBezTo>
                    <a:pt x="27853" y="320921"/>
                    <a:pt x="28269" y="321057"/>
                    <a:pt x="28692" y="321168"/>
                  </a:cubicBezTo>
                  <a:lnTo>
                    <a:pt x="50672" y="326965"/>
                  </a:lnTo>
                  <a:cubicBezTo>
                    <a:pt x="56029" y="328377"/>
                    <a:pt x="59654" y="333364"/>
                    <a:pt x="59343" y="338896"/>
                  </a:cubicBezTo>
                  <a:lnTo>
                    <a:pt x="58066" y="361593"/>
                  </a:lnTo>
                  <a:cubicBezTo>
                    <a:pt x="57705" y="368024"/>
                    <a:pt x="62626" y="373531"/>
                    <a:pt x="69057" y="373892"/>
                  </a:cubicBezTo>
                  <a:cubicBezTo>
                    <a:pt x="69493" y="373916"/>
                    <a:pt x="69930" y="373916"/>
                    <a:pt x="70365" y="373892"/>
                  </a:cubicBezTo>
                  <a:lnTo>
                    <a:pt x="93062" y="372615"/>
                  </a:lnTo>
                  <a:cubicBezTo>
                    <a:pt x="98594" y="372304"/>
                    <a:pt x="103581" y="375929"/>
                    <a:pt x="104993" y="381286"/>
                  </a:cubicBezTo>
                  <a:lnTo>
                    <a:pt x="110790" y="403266"/>
                  </a:lnTo>
                  <a:cubicBezTo>
                    <a:pt x="112433" y="409494"/>
                    <a:pt x="118815" y="413210"/>
                    <a:pt x="125043" y="411567"/>
                  </a:cubicBezTo>
                  <a:cubicBezTo>
                    <a:pt x="125466" y="411456"/>
                    <a:pt x="125883" y="411320"/>
                    <a:pt x="126290" y="411162"/>
                  </a:cubicBezTo>
                  <a:lnTo>
                    <a:pt x="147483" y="402933"/>
                  </a:lnTo>
                  <a:cubicBezTo>
                    <a:pt x="152647" y="400929"/>
                    <a:pt x="158509" y="402836"/>
                    <a:pt x="161508" y="407494"/>
                  </a:cubicBezTo>
                  <a:lnTo>
                    <a:pt x="173812" y="426604"/>
                  </a:lnTo>
                  <a:cubicBezTo>
                    <a:pt x="177300" y="432020"/>
                    <a:pt x="184517" y="433583"/>
                    <a:pt x="189933" y="430096"/>
                  </a:cubicBezTo>
                  <a:cubicBezTo>
                    <a:pt x="190302" y="429858"/>
                    <a:pt x="190658" y="429599"/>
                    <a:pt x="190998" y="429321"/>
                  </a:cubicBezTo>
                  <a:lnTo>
                    <a:pt x="208604" y="414952"/>
                  </a:lnTo>
                  <a:cubicBezTo>
                    <a:pt x="212897" y="411446"/>
                    <a:pt x="219065" y="411446"/>
                    <a:pt x="223358" y="414952"/>
                  </a:cubicBezTo>
                  <a:lnTo>
                    <a:pt x="240964" y="429321"/>
                  </a:lnTo>
                  <a:cubicBezTo>
                    <a:pt x="245952" y="433397"/>
                    <a:pt x="253299" y="432657"/>
                    <a:pt x="257375" y="427669"/>
                  </a:cubicBezTo>
                  <a:cubicBezTo>
                    <a:pt x="257653" y="427329"/>
                    <a:pt x="257911" y="426973"/>
                    <a:pt x="258149" y="426604"/>
                  </a:cubicBezTo>
                  <a:lnTo>
                    <a:pt x="270454" y="407494"/>
                  </a:lnTo>
                  <a:cubicBezTo>
                    <a:pt x="273453" y="402836"/>
                    <a:pt x="279315" y="400929"/>
                    <a:pt x="284479" y="402933"/>
                  </a:cubicBezTo>
                  <a:lnTo>
                    <a:pt x="305671" y="411162"/>
                  </a:lnTo>
                  <a:cubicBezTo>
                    <a:pt x="311675" y="413494"/>
                    <a:pt x="318434" y="410517"/>
                    <a:pt x="320766" y="404513"/>
                  </a:cubicBezTo>
                  <a:cubicBezTo>
                    <a:pt x="320924" y="404105"/>
                    <a:pt x="321060" y="403689"/>
                    <a:pt x="321172" y="403266"/>
                  </a:cubicBezTo>
                  <a:lnTo>
                    <a:pt x="326968" y="381286"/>
                  </a:lnTo>
                  <a:cubicBezTo>
                    <a:pt x="328381" y="375929"/>
                    <a:pt x="333368" y="372304"/>
                    <a:pt x="338900" y="372615"/>
                  </a:cubicBezTo>
                  <a:lnTo>
                    <a:pt x="361597" y="373892"/>
                  </a:lnTo>
                  <a:cubicBezTo>
                    <a:pt x="368028" y="374253"/>
                    <a:pt x="373534" y="369332"/>
                    <a:pt x="373895" y="362901"/>
                  </a:cubicBezTo>
                  <a:cubicBezTo>
                    <a:pt x="373920" y="362465"/>
                    <a:pt x="373920" y="362028"/>
                    <a:pt x="373895" y="361593"/>
                  </a:cubicBezTo>
                  <a:lnTo>
                    <a:pt x="372618" y="338896"/>
                  </a:lnTo>
                  <a:cubicBezTo>
                    <a:pt x="372308" y="333364"/>
                    <a:pt x="375932" y="328377"/>
                    <a:pt x="381290" y="326965"/>
                  </a:cubicBezTo>
                  <a:lnTo>
                    <a:pt x="403269" y="321168"/>
                  </a:lnTo>
                  <a:cubicBezTo>
                    <a:pt x="409498" y="319525"/>
                    <a:pt x="413214" y="313143"/>
                    <a:pt x="411571" y="306915"/>
                  </a:cubicBezTo>
                  <a:cubicBezTo>
                    <a:pt x="411459" y="306492"/>
                    <a:pt x="411324" y="306075"/>
                    <a:pt x="411165" y="305667"/>
                  </a:cubicBezTo>
                  <a:lnTo>
                    <a:pt x="402937" y="284475"/>
                  </a:lnTo>
                  <a:cubicBezTo>
                    <a:pt x="400933" y="279310"/>
                    <a:pt x="402840" y="273449"/>
                    <a:pt x="407497" y="270450"/>
                  </a:cubicBezTo>
                  <a:lnTo>
                    <a:pt x="426608" y="258146"/>
                  </a:lnTo>
                  <a:cubicBezTo>
                    <a:pt x="432023" y="254658"/>
                    <a:pt x="433587" y="247441"/>
                    <a:pt x="430099" y="242025"/>
                  </a:cubicBezTo>
                  <a:cubicBezTo>
                    <a:pt x="429862" y="241655"/>
                    <a:pt x="429603" y="241300"/>
                    <a:pt x="429325" y="240960"/>
                  </a:cubicBezTo>
                  <a:close/>
                  <a:moveTo>
                    <a:pt x="215981" y="367599"/>
                  </a:moveTo>
                  <a:cubicBezTo>
                    <a:pt x="132242" y="367599"/>
                    <a:pt x="64359" y="299716"/>
                    <a:pt x="64359" y="215977"/>
                  </a:cubicBezTo>
                  <a:cubicBezTo>
                    <a:pt x="64359" y="132238"/>
                    <a:pt x="132242" y="64355"/>
                    <a:pt x="215981" y="64355"/>
                  </a:cubicBezTo>
                  <a:cubicBezTo>
                    <a:pt x="299720" y="64355"/>
                    <a:pt x="367603" y="132238"/>
                    <a:pt x="367603" y="215977"/>
                  </a:cubicBezTo>
                  <a:cubicBezTo>
                    <a:pt x="367510" y="299677"/>
                    <a:pt x="299681" y="367506"/>
                    <a:pt x="215981" y="367599"/>
                  </a:cubicBezTo>
                  <a:close/>
                </a:path>
              </a:pathLst>
            </a:custGeom>
            <a:grpFill/>
            <a:ln w="5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D47CC9-AE7F-086E-162D-E2F179B3F1EB}"/>
              </a:ext>
            </a:extLst>
          </p:cNvPr>
          <p:cNvGrpSpPr/>
          <p:nvPr/>
        </p:nvGrpSpPr>
        <p:grpSpPr>
          <a:xfrm>
            <a:off x="4922895" y="2886191"/>
            <a:ext cx="396888" cy="473174"/>
            <a:chOff x="5009554" y="2965474"/>
            <a:chExt cx="396184" cy="472335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3B5B6E5-401D-3B98-8C78-B81AB3D381AF}"/>
                </a:ext>
              </a:extLst>
            </p:cNvPr>
            <p:cNvSpPr/>
            <p:nvPr/>
          </p:nvSpPr>
          <p:spPr>
            <a:xfrm>
              <a:off x="5009554" y="2965474"/>
              <a:ext cx="396184" cy="472335"/>
            </a:xfrm>
            <a:custGeom>
              <a:avLst/>
              <a:gdLst>
                <a:gd name="connsiteX0" fmla="*/ 376018 w 396184"/>
                <a:gd name="connsiteY0" fmla="*/ 86547 h 472335"/>
                <a:gd name="connsiteX1" fmla="*/ 214645 w 396184"/>
                <a:gd name="connsiteY1" fmla="*/ 7581 h 472335"/>
                <a:gd name="connsiteX2" fmla="*/ 183810 w 396184"/>
                <a:gd name="connsiteY2" fmla="*/ 5310 h 472335"/>
                <a:gd name="connsiteX3" fmla="*/ 181539 w 396184"/>
                <a:gd name="connsiteY3" fmla="*/ 7581 h 472335"/>
                <a:gd name="connsiteX4" fmla="*/ 20166 w 396184"/>
                <a:gd name="connsiteY4" fmla="*/ 86547 h 472335"/>
                <a:gd name="connsiteX5" fmla="*/ 1 w 396184"/>
                <a:gd name="connsiteY5" fmla="*/ 108859 h 472335"/>
                <a:gd name="connsiteX6" fmla="*/ 1 w 396184"/>
                <a:gd name="connsiteY6" fmla="*/ 165152 h 472335"/>
                <a:gd name="connsiteX7" fmla="*/ 185907 w 396184"/>
                <a:gd name="connsiteY7" fmla="*/ 468758 h 472335"/>
                <a:gd name="connsiteX8" fmla="*/ 210277 w 396184"/>
                <a:gd name="connsiteY8" fmla="*/ 468758 h 472335"/>
                <a:gd name="connsiteX9" fmla="*/ 396184 w 396184"/>
                <a:gd name="connsiteY9" fmla="*/ 165152 h 472335"/>
                <a:gd name="connsiteX10" fmla="*/ 396184 w 396184"/>
                <a:gd name="connsiteY10" fmla="*/ 108859 h 472335"/>
                <a:gd name="connsiteX11" fmla="*/ 376018 w 396184"/>
                <a:gd name="connsiteY11" fmla="*/ 86547 h 472335"/>
                <a:gd name="connsiteX12" fmla="*/ 358278 w 396184"/>
                <a:gd name="connsiteY12" fmla="*/ 165152 h 472335"/>
                <a:gd name="connsiteX13" fmla="*/ 203075 w 396184"/>
                <a:gd name="connsiteY13" fmla="*/ 428018 h 472335"/>
                <a:gd name="connsiteX14" fmla="*/ 198095 w 396184"/>
                <a:gd name="connsiteY14" fmla="*/ 431464 h 472335"/>
                <a:gd name="connsiteX15" fmla="*/ 193121 w 396184"/>
                <a:gd name="connsiteY15" fmla="*/ 428018 h 472335"/>
                <a:gd name="connsiteX16" fmla="*/ 37900 w 396184"/>
                <a:gd name="connsiteY16" fmla="*/ 165152 h 472335"/>
                <a:gd name="connsiteX17" fmla="*/ 37900 w 396184"/>
                <a:gd name="connsiteY17" fmla="*/ 122867 h 472335"/>
                <a:gd name="connsiteX18" fmla="*/ 45272 w 396184"/>
                <a:gd name="connsiteY18" fmla="*/ 121700 h 472335"/>
                <a:gd name="connsiteX19" fmla="*/ 192164 w 396184"/>
                <a:gd name="connsiteY19" fmla="*/ 50554 h 472335"/>
                <a:gd name="connsiteX20" fmla="*/ 198089 w 396184"/>
                <a:gd name="connsiteY20" fmla="*/ 45096 h 472335"/>
                <a:gd name="connsiteX21" fmla="*/ 204020 w 396184"/>
                <a:gd name="connsiteY21" fmla="*/ 50554 h 472335"/>
                <a:gd name="connsiteX22" fmla="*/ 350907 w 396184"/>
                <a:gd name="connsiteY22" fmla="*/ 121700 h 472335"/>
                <a:gd name="connsiteX23" fmla="*/ 358278 w 396184"/>
                <a:gd name="connsiteY23" fmla="*/ 122867 h 47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6184" h="472335">
                  <a:moveTo>
                    <a:pt x="376018" y="86547"/>
                  </a:moveTo>
                  <a:cubicBezTo>
                    <a:pt x="314165" y="81620"/>
                    <a:pt x="256490" y="53397"/>
                    <a:pt x="214645" y="7581"/>
                  </a:cubicBezTo>
                  <a:cubicBezTo>
                    <a:pt x="206757" y="-1561"/>
                    <a:pt x="192952" y="-2578"/>
                    <a:pt x="183810" y="5310"/>
                  </a:cubicBezTo>
                  <a:cubicBezTo>
                    <a:pt x="182998" y="6010"/>
                    <a:pt x="182240" y="6769"/>
                    <a:pt x="181539" y="7581"/>
                  </a:cubicBezTo>
                  <a:cubicBezTo>
                    <a:pt x="139695" y="53397"/>
                    <a:pt x="82019" y="81620"/>
                    <a:pt x="20166" y="86547"/>
                  </a:cubicBezTo>
                  <a:cubicBezTo>
                    <a:pt x="8673" y="87624"/>
                    <a:pt x="-86" y="97315"/>
                    <a:pt x="1" y="108859"/>
                  </a:cubicBezTo>
                  <a:lnTo>
                    <a:pt x="1" y="165152"/>
                  </a:lnTo>
                  <a:cubicBezTo>
                    <a:pt x="1" y="287534"/>
                    <a:pt x="77835" y="399484"/>
                    <a:pt x="185907" y="468758"/>
                  </a:cubicBezTo>
                  <a:cubicBezTo>
                    <a:pt x="193330" y="473528"/>
                    <a:pt x="202854" y="473528"/>
                    <a:pt x="210277" y="468758"/>
                  </a:cubicBezTo>
                  <a:cubicBezTo>
                    <a:pt x="318349" y="399466"/>
                    <a:pt x="396184" y="287534"/>
                    <a:pt x="396184" y="165152"/>
                  </a:cubicBezTo>
                  <a:lnTo>
                    <a:pt x="396184" y="108859"/>
                  </a:lnTo>
                  <a:cubicBezTo>
                    <a:pt x="396271" y="97315"/>
                    <a:pt x="387512" y="87624"/>
                    <a:pt x="376018" y="86547"/>
                  </a:cubicBezTo>
                  <a:close/>
                  <a:moveTo>
                    <a:pt x="358278" y="165152"/>
                  </a:moveTo>
                  <a:cubicBezTo>
                    <a:pt x="358278" y="262540"/>
                    <a:pt x="300259" y="360785"/>
                    <a:pt x="203075" y="428018"/>
                  </a:cubicBezTo>
                  <a:lnTo>
                    <a:pt x="198095" y="431464"/>
                  </a:lnTo>
                  <a:lnTo>
                    <a:pt x="193121" y="428018"/>
                  </a:lnTo>
                  <a:cubicBezTo>
                    <a:pt x="95931" y="360779"/>
                    <a:pt x="37900" y="262511"/>
                    <a:pt x="37900" y="165152"/>
                  </a:cubicBezTo>
                  <a:lnTo>
                    <a:pt x="37900" y="122867"/>
                  </a:lnTo>
                  <a:lnTo>
                    <a:pt x="45272" y="121700"/>
                  </a:lnTo>
                  <a:cubicBezTo>
                    <a:pt x="100189" y="113016"/>
                    <a:pt x="151303" y="88259"/>
                    <a:pt x="192164" y="50554"/>
                  </a:cubicBezTo>
                  <a:lnTo>
                    <a:pt x="198089" y="45096"/>
                  </a:lnTo>
                  <a:lnTo>
                    <a:pt x="204020" y="50554"/>
                  </a:lnTo>
                  <a:cubicBezTo>
                    <a:pt x="244879" y="88259"/>
                    <a:pt x="295992" y="113016"/>
                    <a:pt x="350907" y="121700"/>
                  </a:cubicBezTo>
                  <a:lnTo>
                    <a:pt x="358278" y="122867"/>
                  </a:lnTo>
                  <a:close/>
                </a:path>
              </a:pathLst>
            </a:custGeom>
            <a:solidFill>
              <a:schemeClr val="bg1"/>
            </a:solidFill>
            <a:ln w="5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50D464E-A4FC-43E5-EA7E-D33C8D2490D9}"/>
                </a:ext>
              </a:extLst>
            </p:cNvPr>
            <p:cNvSpPr/>
            <p:nvPr/>
          </p:nvSpPr>
          <p:spPr>
            <a:xfrm>
              <a:off x="5064949" y="3034217"/>
              <a:ext cx="285388" cy="341395"/>
            </a:xfrm>
            <a:custGeom>
              <a:avLst/>
              <a:gdLst>
                <a:gd name="connsiteX0" fmla="*/ 142694 w 285388"/>
                <a:gd name="connsiteY0" fmla="*/ 0 h 341395"/>
                <a:gd name="connsiteX1" fmla="*/ 0 w 285388"/>
                <a:gd name="connsiteY1" fmla="*/ 68953 h 341395"/>
                <a:gd name="connsiteX2" fmla="*/ 0 w 285388"/>
                <a:gd name="connsiteY2" fmla="*/ 96408 h 341395"/>
                <a:gd name="connsiteX3" fmla="*/ 142700 w 285388"/>
                <a:gd name="connsiteY3" fmla="*/ 341395 h 341395"/>
                <a:gd name="connsiteX4" fmla="*/ 285388 w 285388"/>
                <a:gd name="connsiteY4" fmla="*/ 96408 h 341395"/>
                <a:gd name="connsiteX5" fmla="*/ 285388 w 285388"/>
                <a:gd name="connsiteY5" fmla="*/ 68953 h 341395"/>
                <a:gd name="connsiteX6" fmla="*/ 142694 w 285388"/>
                <a:gd name="connsiteY6" fmla="*/ 0 h 341395"/>
                <a:gd name="connsiteX7" fmla="*/ 127718 w 285388"/>
                <a:gd name="connsiteY7" fmla="*/ 227696 h 341395"/>
                <a:gd name="connsiteX8" fmla="*/ 68749 w 285388"/>
                <a:gd name="connsiteY8" fmla="*/ 168721 h 341395"/>
                <a:gd name="connsiteX9" fmla="*/ 88786 w 285388"/>
                <a:gd name="connsiteY9" fmla="*/ 148683 h 341395"/>
                <a:gd name="connsiteX10" fmla="*/ 127718 w 285388"/>
                <a:gd name="connsiteY10" fmla="*/ 187615 h 341395"/>
                <a:gd name="connsiteX11" fmla="*/ 207448 w 285388"/>
                <a:gd name="connsiteY11" fmla="*/ 107885 h 341395"/>
                <a:gd name="connsiteX12" fmla="*/ 227486 w 285388"/>
                <a:gd name="connsiteY12" fmla="*/ 127928 h 34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5388" h="341395">
                  <a:moveTo>
                    <a:pt x="142694" y="0"/>
                  </a:moveTo>
                  <a:cubicBezTo>
                    <a:pt x="102204" y="35411"/>
                    <a:pt x="52905" y="59234"/>
                    <a:pt x="0" y="68953"/>
                  </a:cubicBezTo>
                  <a:lnTo>
                    <a:pt x="0" y="96408"/>
                  </a:lnTo>
                  <a:cubicBezTo>
                    <a:pt x="0" y="186373"/>
                    <a:pt x="53225" y="277556"/>
                    <a:pt x="142700" y="341395"/>
                  </a:cubicBezTo>
                  <a:cubicBezTo>
                    <a:pt x="232163" y="277568"/>
                    <a:pt x="285388" y="186379"/>
                    <a:pt x="285388" y="96408"/>
                  </a:cubicBezTo>
                  <a:lnTo>
                    <a:pt x="285388" y="68953"/>
                  </a:lnTo>
                  <a:cubicBezTo>
                    <a:pt x="232483" y="59234"/>
                    <a:pt x="183184" y="35411"/>
                    <a:pt x="142694" y="0"/>
                  </a:cubicBezTo>
                  <a:close/>
                  <a:moveTo>
                    <a:pt x="127718" y="227696"/>
                  </a:moveTo>
                  <a:lnTo>
                    <a:pt x="68749" y="168721"/>
                  </a:lnTo>
                  <a:lnTo>
                    <a:pt x="88786" y="148683"/>
                  </a:lnTo>
                  <a:lnTo>
                    <a:pt x="127718" y="187615"/>
                  </a:lnTo>
                  <a:lnTo>
                    <a:pt x="207448" y="107885"/>
                  </a:lnTo>
                  <a:lnTo>
                    <a:pt x="227486" y="127928"/>
                  </a:lnTo>
                  <a:close/>
                </a:path>
              </a:pathLst>
            </a:custGeom>
            <a:solidFill>
              <a:schemeClr val="bg1"/>
            </a:solidFill>
            <a:ln w="5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04B17F-D123-3AEB-0A91-A37DA8734BF2}"/>
              </a:ext>
            </a:extLst>
          </p:cNvPr>
          <p:cNvGrpSpPr/>
          <p:nvPr/>
        </p:nvGrpSpPr>
        <p:grpSpPr>
          <a:xfrm>
            <a:off x="8338908" y="2927852"/>
            <a:ext cx="395016" cy="407786"/>
            <a:chOff x="-2439988" y="-979488"/>
            <a:chExt cx="736601" cy="760413"/>
          </a:xfr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</p:grpSpPr>
        <p:sp>
          <p:nvSpPr>
            <p:cNvPr id="31" name="Freeform 650">
              <a:extLst>
                <a:ext uri="{FF2B5EF4-FFF2-40B4-BE49-F238E27FC236}">
                  <a16:creationId xmlns:a16="http://schemas.microsoft.com/office/drawing/2014/main" id="{20818C40-4D0D-6ADF-4A43-E928EBB474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43125" y="-665163"/>
              <a:ext cx="439738" cy="446088"/>
            </a:xfrm>
            <a:custGeom>
              <a:avLst/>
              <a:gdLst>
                <a:gd name="T0" fmla="*/ 1446 w 1942"/>
                <a:gd name="T1" fmla="*/ 1619 h 1964"/>
                <a:gd name="T2" fmla="*/ 496 w 1942"/>
                <a:gd name="T3" fmla="*/ 1619 h 1964"/>
                <a:gd name="T4" fmla="*/ 1056 w 1942"/>
                <a:gd name="T5" fmla="*/ 1491 h 1964"/>
                <a:gd name="T6" fmla="*/ 1190 w 1942"/>
                <a:gd name="T7" fmla="*/ 1627 h 1964"/>
                <a:gd name="T8" fmla="*/ 1056 w 1942"/>
                <a:gd name="T9" fmla="*/ 1491 h 1964"/>
                <a:gd name="T10" fmla="*/ 723 w 1942"/>
                <a:gd name="T11" fmla="*/ 1580 h 1964"/>
                <a:gd name="T12" fmla="*/ 886 w 1942"/>
                <a:gd name="T13" fmla="*/ 1751 h 1964"/>
                <a:gd name="T14" fmla="*/ 1493 w 1942"/>
                <a:gd name="T15" fmla="*/ 1336 h 1964"/>
                <a:gd name="T16" fmla="*/ 1661 w 1942"/>
                <a:gd name="T17" fmla="*/ 1382 h 1964"/>
                <a:gd name="T18" fmla="*/ 1765 w 1942"/>
                <a:gd name="T19" fmla="*/ 1078 h 1964"/>
                <a:gd name="T20" fmla="*/ 1187 w 1942"/>
                <a:gd name="T21" fmla="*/ 1317 h 1964"/>
                <a:gd name="T22" fmla="*/ 1349 w 1942"/>
                <a:gd name="T23" fmla="*/ 1147 h 1964"/>
                <a:gd name="T24" fmla="*/ 603 w 1942"/>
                <a:gd name="T25" fmla="*/ 1217 h 1964"/>
                <a:gd name="T26" fmla="*/ 819 w 1942"/>
                <a:gd name="T27" fmla="*/ 1308 h 1964"/>
                <a:gd name="T28" fmla="*/ 188 w 1942"/>
                <a:gd name="T29" fmla="*/ 1142 h 1964"/>
                <a:gd name="T30" fmla="*/ 317 w 1942"/>
                <a:gd name="T31" fmla="*/ 1437 h 1964"/>
                <a:gd name="T32" fmla="*/ 434 w 1942"/>
                <a:gd name="T33" fmla="*/ 1252 h 1964"/>
                <a:gd name="T34" fmla="*/ 1251 w 1942"/>
                <a:gd name="T35" fmla="*/ 634 h 1964"/>
                <a:gd name="T36" fmla="*/ 1355 w 1942"/>
                <a:gd name="T37" fmla="*/ 888 h 1964"/>
                <a:gd name="T38" fmla="*/ 630 w 1942"/>
                <a:gd name="T39" fmla="*/ 615 h 1964"/>
                <a:gd name="T40" fmla="*/ 886 w 1942"/>
                <a:gd name="T41" fmla="*/ 888 h 1964"/>
                <a:gd name="T42" fmla="*/ 630 w 1942"/>
                <a:gd name="T43" fmla="*/ 615 h 1964"/>
                <a:gd name="T44" fmla="*/ 224 w 1942"/>
                <a:gd name="T45" fmla="*/ 699 h 1964"/>
                <a:gd name="T46" fmla="*/ 423 w 1942"/>
                <a:gd name="T47" fmla="*/ 798 h 1964"/>
                <a:gd name="T48" fmla="*/ 357 w 1942"/>
                <a:gd name="T49" fmla="*/ 476 h 1964"/>
                <a:gd name="T50" fmla="*/ 1492 w 1942"/>
                <a:gd name="T51" fmla="*/ 628 h 1964"/>
                <a:gd name="T52" fmla="*/ 1755 w 1942"/>
                <a:gd name="T53" fmla="*/ 824 h 1964"/>
                <a:gd name="T54" fmla="*/ 1625 w 1942"/>
                <a:gd name="T55" fmla="*/ 528 h 1964"/>
                <a:gd name="T56" fmla="*/ 1446 w 1942"/>
                <a:gd name="T57" fmla="*/ 346 h 1964"/>
                <a:gd name="T58" fmla="*/ 496 w 1942"/>
                <a:gd name="T59" fmla="*/ 346 h 1964"/>
                <a:gd name="T60" fmla="*/ 1056 w 1942"/>
                <a:gd name="T61" fmla="*/ 213 h 1964"/>
                <a:gd name="T62" fmla="*/ 1219 w 1942"/>
                <a:gd name="T63" fmla="*/ 384 h 1964"/>
                <a:gd name="T64" fmla="*/ 1056 w 1942"/>
                <a:gd name="T65" fmla="*/ 213 h 1964"/>
                <a:gd name="T66" fmla="*/ 752 w 1942"/>
                <a:gd name="T67" fmla="*/ 337 h 1964"/>
                <a:gd name="T68" fmla="*/ 886 w 1942"/>
                <a:gd name="T69" fmla="*/ 474 h 1964"/>
                <a:gd name="T70" fmla="*/ 1204 w 1942"/>
                <a:gd name="T71" fmla="*/ 30 h 1964"/>
                <a:gd name="T72" fmla="*/ 1544 w 1942"/>
                <a:gd name="T73" fmla="*/ 190 h 1964"/>
                <a:gd name="T74" fmla="*/ 1797 w 1942"/>
                <a:gd name="T75" fmla="*/ 466 h 1964"/>
                <a:gd name="T76" fmla="*/ 1929 w 1942"/>
                <a:gd name="T77" fmla="*/ 824 h 1964"/>
                <a:gd name="T78" fmla="*/ 1914 w 1942"/>
                <a:gd name="T79" fmla="*/ 1218 h 1964"/>
                <a:gd name="T80" fmla="*/ 1755 w 1942"/>
                <a:gd name="T81" fmla="*/ 1562 h 1964"/>
                <a:gd name="T82" fmla="*/ 1483 w 1942"/>
                <a:gd name="T83" fmla="*/ 1817 h 1964"/>
                <a:gd name="T84" fmla="*/ 1129 w 1942"/>
                <a:gd name="T85" fmla="*/ 1951 h 1964"/>
                <a:gd name="T86" fmla="*/ 738 w 1942"/>
                <a:gd name="T87" fmla="*/ 1935 h 1964"/>
                <a:gd name="T88" fmla="*/ 398 w 1942"/>
                <a:gd name="T89" fmla="*/ 1774 h 1964"/>
                <a:gd name="T90" fmla="*/ 146 w 1942"/>
                <a:gd name="T91" fmla="*/ 1500 h 1964"/>
                <a:gd name="T92" fmla="*/ 13 w 1942"/>
                <a:gd name="T93" fmla="*/ 1142 h 1964"/>
                <a:gd name="T94" fmla="*/ 28 w 1942"/>
                <a:gd name="T95" fmla="*/ 747 h 1964"/>
                <a:gd name="T96" fmla="*/ 188 w 1942"/>
                <a:gd name="T97" fmla="*/ 403 h 1964"/>
                <a:gd name="T98" fmla="*/ 460 w 1942"/>
                <a:gd name="T99" fmla="*/ 148 h 1964"/>
                <a:gd name="T100" fmla="*/ 814 w 1942"/>
                <a:gd name="T101" fmla="*/ 13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42" h="1964">
                  <a:moveTo>
                    <a:pt x="1409" y="1597"/>
                  </a:moveTo>
                  <a:lnTo>
                    <a:pt x="1393" y="1631"/>
                  </a:lnTo>
                  <a:lnTo>
                    <a:pt x="1376" y="1664"/>
                  </a:lnTo>
                  <a:lnTo>
                    <a:pt x="1411" y="1642"/>
                  </a:lnTo>
                  <a:lnTo>
                    <a:pt x="1446" y="1619"/>
                  </a:lnTo>
                  <a:lnTo>
                    <a:pt x="1428" y="1607"/>
                  </a:lnTo>
                  <a:lnTo>
                    <a:pt x="1409" y="1597"/>
                  </a:lnTo>
                  <a:close/>
                  <a:moveTo>
                    <a:pt x="533" y="1597"/>
                  </a:moveTo>
                  <a:lnTo>
                    <a:pt x="515" y="1607"/>
                  </a:lnTo>
                  <a:lnTo>
                    <a:pt x="496" y="1619"/>
                  </a:lnTo>
                  <a:lnTo>
                    <a:pt x="531" y="1642"/>
                  </a:lnTo>
                  <a:lnTo>
                    <a:pt x="566" y="1665"/>
                  </a:lnTo>
                  <a:lnTo>
                    <a:pt x="549" y="1631"/>
                  </a:lnTo>
                  <a:lnTo>
                    <a:pt x="533" y="1597"/>
                  </a:lnTo>
                  <a:close/>
                  <a:moveTo>
                    <a:pt x="1056" y="1491"/>
                  </a:moveTo>
                  <a:lnTo>
                    <a:pt x="1056" y="1751"/>
                  </a:lnTo>
                  <a:lnTo>
                    <a:pt x="1092" y="1731"/>
                  </a:lnTo>
                  <a:lnTo>
                    <a:pt x="1127" y="1702"/>
                  </a:lnTo>
                  <a:lnTo>
                    <a:pt x="1159" y="1669"/>
                  </a:lnTo>
                  <a:lnTo>
                    <a:pt x="1190" y="1627"/>
                  </a:lnTo>
                  <a:lnTo>
                    <a:pt x="1219" y="1580"/>
                  </a:lnTo>
                  <a:lnTo>
                    <a:pt x="1247" y="1528"/>
                  </a:lnTo>
                  <a:lnTo>
                    <a:pt x="1186" y="1510"/>
                  </a:lnTo>
                  <a:lnTo>
                    <a:pt x="1122" y="1498"/>
                  </a:lnTo>
                  <a:lnTo>
                    <a:pt x="1056" y="1491"/>
                  </a:lnTo>
                  <a:close/>
                  <a:moveTo>
                    <a:pt x="886" y="1491"/>
                  </a:moveTo>
                  <a:lnTo>
                    <a:pt x="820" y="1498"/>
                  </a:lnTo>
                  <a:lnTo>
                    <a:pt x="756" y="1510"/>
                  </a:lnTo>
                  <a:lnTo>
                    <a:pt x="695" y="1528"/>
                  </a:lnTo>
                  <a:lnTo>
                    <a:pt x="723" y="1580"/>
                  </a:lnTo>
                  <a:lnTo>
                    <a:pt x="752" y="1627"/>
                  </a:lnTo>
                  <a:lnTo>
                    <a:pt x="783" y="1667"/>
                  </a:lnTo>
                  <a:lnTo>
                    <a:pt x="817" y="1702"/>
                  </a:lnTo>
                  <a:lnTo>
                    <a:pt x="850" y="1731"/>
                  </a:lnTo>
                  <a:lnTo>
                    <a:pt x="886" y="1751"/>
                  </a:lnTo>
                  <a:lnTo>
                    <a:pt x="886" y="1491"/>
                  </a:lnTo>
                  <a:close/>
                  <a:moveTo>
                    <a:pt x="1526" y="1078"/>
                  </a:moveTo>
                  <a:lnTo>
                    <a:pt x="1519" y="1166"/>
                  </a:lnTo>
                  <a:lnTo>
                    <a:pt x="1509" y="1252"/>
                  </a:lnTo>
                  <a:lnTo>
                    <a:pt x="1493" y="1336"/>
                  </a:lnTo>
                  <a:lnTo>
                    <a:pt x="1473" y="1417"/>
                  </a:lnTo>
                  <a:lnTo>
                    <a:pt x="1531" y="1450"/>
                  </a:lnTo>
                  <a:lnTo>
                    <a:pt x="1585" y="1489"/>
                  </a:lnTo>
                  <a:lnTo>
                    <a:pt x="1625" y="1436"/>
                  </a:lnTo>
                  <a:lnTo>
                    <a:pt x="1661" y="1382"/>
                  </a:lnTo>
                  <a:lnTo>
                    <a:pt x="1692" y="1325"/>
                  </a:lnTo>
                  <a:lnTo>
                    <a:pt x="1718" y="1265"/>
                  </a:lnTo>
                  <a:lnTo>
                    <a:pt x="1738" y="1204"/>
                  </a:lnTo>
                  <a:lnTo>
                    <a:pt x="1755" y="1142"/>
                  </a:lnTo>
                  <a:lnTo>
                    <a:pt x="1765" y="1078"/>
                  </a:lnTo>
                  <a:lnTo>
                    <a:pt x="1526" y="1078"/>
                  </a:lnTo>
                  <a:close/>
                  <a:moveTo>
                    <a:pt x="1056" y="1078"/>
                  </a:moveTo>
                  <a:lnTo>
                    <a:pt x="1056" y="1300"/>
                  </a:lnTo>
                  <a:lnTo>
                    <a:pt x="1122" y="1308"/>
                  </a:lnTo>
                  <a:lnTo>
                    <a:pt x="1187" y="1317"/>
                  </a:lnTo>
                  <a:lnTo>
                    <a:pt x="1251" y="1332"/>
                  </a:lnTo>
                  <a:lnTo>
                    <a:pt x="1311" y="1349"/>
                  </a:lnTo>
                  <a:lnTo>
                    <a:pt x="1327" y="1284"/>
                  </a:lnTo>
                  <a:lnTo>
                    <a:pt x="1339" y="1217"/>
                  </a:lnTo>
                  <a:lnTo>
                    <a:pt x="1349" y="1147"/>
                  </a:lnTo>
                  <a:lnTo>
                    <a:pt x="1355" y="1078"/>
                  </a:lnTo>
                  <a:lnTo>
                    <a:pt x="1056" y="1078"/>
                  </a:lnTo>
                  <a:close/>
                  <a:moveTo>
                    <a:pt x="587" y="1078"/>
                  </a:moveTo>
                  <a:lnTo>
                    <a:pt x="593" y="1147"/>
                  </a:lnTo>
                  <a:lnTo>
                    <a:pt x="603" y="1217"/>
                  </a:lnTo>
                  <a:lnTo>
                    <a:pt x="615" y="1284"/>
                  </a:lnTo>
                  <a:lnTo>
                    <a:pt x="631" y="1349"/>
                  </a:lnTo>
                  <a:lnTo>
                    <a:pt x="692" y="1332"/>
                  </a:lnTo>
                  <a:lnTo>
                    <a:pt x="755" y="1317"/>
                  </a:lnTo>
                  <a:lnTo>
                    <a:pt x="819" y="1308"/>
                  </a:lnTo>
                  <a:lnTo>
                    <a:pt x="886" y="1301"/>
                  </a:lnTo>
                  <a:lnTo>
                    <a:pt x="886" y="1078"/>
                  </a:lnTo>
                  <a:lnTo>
                    <a:pt x="587" y="1078"/>
                  </a:lnTo>
                  <a:close/>
                  <a:moveTo>
                    <a:pt x="177" y="1078"/>
                  </a:moveTo>
                  <a:lnTo>
                    <a:pt x="188" y="1142"/>
                  </a:lnTo>
                  <a:lnTo>
                    <a:pt x="204" y="1204"/>
                  </a:lnTo>
                  <a:lnTo>
                    <a:pt x="224" y="1266"/>
                  </a:lnTo>
                  <a:lnTo>
                    <a:pt x="250" y="1325"/>
                  </a:lnTo>
                  <a:lnTo>
                    <a:pt x="282" y="1382"/>
                  </a:lnTo>
                  <a:lnTo>
                    <a:pt x="317" y="1437"/>
                  </a:lnTo>
                  <a:lnTo>
                    <a:pt x="357" y="1489"/>
                  </a:lnTo>
                  <a:lnTo>
                    <a:pt x="411" y="1450"/>
                  </a:lnTo>
                  <a:lnTo>
                    <a:pt x="468" y="1417"/>
                  </a:lnTo>
                  <a:lnTo>
                    <a:pt x="449" y="1336"/>
                  </a:lnTo>
                  <a:lnTo>
                    <a:pt x="434" y="1252"/>
                  </a:lnTo>
                  <a:lnTo>
                    <a:pt x="423" y="1166"/>
                  </a:lnTo>
                  <a:lnTo>
                    <a:pt x="416" y="1078"/>
                  </a:lnTo>
                  <a:lnTo>
                    <a:pt x="177" y="1078"/>
                  </a:lnTo>
                  <a:close/>
                  <a:moveTo>
                    <a:pt x="1311" y="616"/>
                  </a:moveTo>
                  <a:lnTo>
                    <a:pt x="1251" y="634"/>
                  </a:lnTo>
                  <a:lnTo>
                    <a:pt x="1187" y="647"/>
                  </a:lnTo>
                  <a:lnTo>
                    <a:pt x="1122" y="658"/>
                  </a:lnTo>
                  <a:lnTo>
                    <a:pt x="1056" y="663"/>
                  </a:lnTo>
                  <a:lnTo>
                    <a:pt x="1056" y="888"/>
                  </a:lnTo>
                  <a:lnTo>
                    <a:pt x="1355" y="888"/>
                  </a:lnTo>
                  <a:lnTo>
                    <a:pt x="1349" y="817"/>
                  </a:lnTo>
                  <a:lnTo>
                    <a:pt x="1339" y="748"/>
                  </a:lnTo>
                  <a:lnTo>
                    <a:pt x="1327" y="681"/>
                  </a:lnTo>
                  <a:lnTo>
                    <a:pt x="1311" y="616"/>
                  </a:lnTo>
                  <a:close/>
                  <a:moveTo>
                    <a:pt x="630" y="615"/>
                  </a:moveTo>
                  <a:lnTo>
                    <a:pt x="615" y="681"/>
                  </a:lnTo>
                  <a:lnTo>
                    <a:pt x="603" y="748"/>
                  </a:lnTo>
                  <a:lnTo>
                    <a:pt x="593" y="817"/>
                  </a:lnTo>
                  <a:lnTo>
                    <a:pt x="587" y="888"/>
                  </a:lnTo>
                  <a:lnTo>
                    <a:pt x="886" y="888"/>
                  </a:lnTo>
                  <a:lnTo>
                    <a:pt x="886" y="663"/>
                  </a:lnTo>
                  <a:lnTo>
                    <a:pt x="819" y="657"/>
                  </a:lnTo>
                  <a:lnTo>
                    <a:pt x="754" y="647"/>
                  </a:lnTo>
                  <a:lnTo>
                    <a:pt x="692" y="633"/>
                  </a:lnTo>
                  <a:lnTo>
                    <a:pt x="630" y="615"/>
                  </a:lnTo>
                  <a:close/>
                  <a:moveTo>
                    <a:pt x="357" y="476"/>
                  </a:moveTo>
                  <a:lnTo>
                    <a:pt x="317" y="528"/>
                  </a:lnTo>
                  <a:lnTo>
                    <a:pt x="282" y="583"/>
                  </a:lnTo>
                  <a:lnTo>
                    <a:pt x="250" y="639"/>
                  </a:lnTo>
                  <a:lnTo>
                    <a:pt x="224" y="699"/>
                  </a:lnTo>
                  <a:lnTo>
                    <a:pt x="204" y="760"/>
                  </a:lnTo>
                  <a:lnTo>
                    <a:pt x="188" y="824"/>
                  </a:lnTo>
                  <a:lnTo>
                    <a:pt x="177" y="888"/>
                  </a:lnTo>
                  <a:lnTo>
                    <a:pt x="416" y="888"/>
                  </a:lnTo>
                  <a:lnTo>
                    <a:pt x="423" y="798"/>
                  </a:lnTo>
                  <a:lnTo>
                    <a:pt x="434" y="712"/>
                  </a:lnTo>
                  <a:lnTo>
                    <a:pt x="449" y="628"/>
                  </a:lnTo>
                  <a:lnTo>
                    <a:pt x="468" y="549"/>
                  </a:lnTo>
                  <a:lnTo>
                    <a:pt x="411" y="514"/>
                  </a:lnTo>
                  <a:lnTo>
                    <a:pt x="357" y="476"/>
                  </a:lnTo>
                  <a:close/>
                  <a:moveTo>
                    <a:pt x="1584" y="476"/>
                  </a:moveTo>
                  <a:lnTo>
                    <a:pt x="1549" y="501"/>
                  </a:lnTo>
                  <a:lnTo>
                    <a:pt x="1512" y="526"/>
                  </a:lnTo>
                  <a:lnTo>
                    <a:pt x="1473" y="548"/>
                  </a:lnTo>
                  <a:lnTo>
                    <a:pt x="1492" y="628"/>
                  </a:lnTo>
                  <a:lnTo>
                    <a:pt x="1508" y="712"/>
                  </a:lnTo>
                  <a:lnTo>
                    <a:pt x="1519" y="798"/>
                  </a:lnTo>
                  <a:lnTo>
                    <a:pt x="1526" y="888"/>
                  </a:lnTo>
                  <a:lnTo>
                    <a:pt x="1765" y="888"/>
                  </a:lnTo>
                  <a:lnTo>
                    <a:pt x="1755" y="824"/>
                  </a:lnTo>
                  <a:lnTo>
                    <a:pt x="1738" y="760"/>
                  </a:lnTo>
                  <a:lnTo>
                    <a:pt x="1718" y="699"/>
                  </a:lnTo>
                  <a:lnTo>
                    <a:pt x="1692" y="639"/>
                  </a:lnTo>
                  <a:lnTo>
                    <a:pt x="1661" y="583"/>
                  </a:lnTo>
                  <a:lnTo>
                    <a:pt x="1625" y="528"/>
                  </a:lnTo>
                  <a:lnTo>
                    <a:pt x="1584" y="476"/>
                  </a:lnTo>
                  <a:close/>
                  <a:moveTo>
                    <a:pt x="1376" y="300"/>
                  </a:moveTo>
                  <a:lnTo>
                    <a:pt x="1393" y="334"/>
                  </a:lnTo>
                  <a:lnTo>
                    <a:pt x="1409" y="368"/>
                  </a:lnTo>
                  <a:lnTo>
                    <a:pt x="1446" y="346"/>
                  </a:lnTo>
                  <a:lnTo>
                    <a:pt x="1411" y="322"/>
                  </a:lnTo>
                  <a:lnTo>
                    <a:pt x="1376" y="300"/>
                  </a:lnTo>
                  <a:close/>
                  <a:moveTo>
                    <a:pt x="566" y="300"/>
                  </a:moveTo>
                  <a:lnTo>
                    <a:pt x="531" y="322"/>
                  </a:lnTo>
                  <a:lnTo>
                    <a:pt x="496" y="346"/>
                  </a:lnTo>
                  <a:lnTo>
                    <a:pt x="514" y="357"/>
                  </a:lnTo>
                  <a:lnTo>
                    <a:pt x="533" y="368"/>
                  </a:lnTo>
                  <a:lnTo>
                    <a:pt x="549" y="333"/>
                  </a:lnTo>
                  <a:lnTo>
                    <a:pt x="566" y="300"/>
                  </a:lnTo>
                  <a:close/>
                  <a:moveTo>
                    <a:pt x="1056" y="213"/>
                  </a:moveTo>
                  <a:lnTo>
                    <a:pt x="1056" y="474"/>
                  </a:lnTo>
                  <a:lnTo>
                    <a:pt x="1122" y="466"/>
                  </a:lnTo>
                  <a:lnTo>
                    <a:pt x="1185" y="454"/>
                  </a:lnTo>
                  <a:lnTo>
                    <a:pt x="1246" y="438"/>
                  </a:lnTo>
                  <a:lnTo>
                    <a:pt x="1219" y="384"/>
                  </a:lnTo>
                  <a:lnTo>
                    <a:pt x="1190" y="337"/>
                  </a:lnTo>
                  <a:lnTo>
                    <a:pt x="1159" y="297"/>
                  </a:lnTo>
                  <a:lnTo>
                    <a:pt x="1125" y="262"/>
                  </a:lnTo>
                  <a:lnTo>
                    <a:pt x="1092" y="234"/>
                  </a:lnTo>
                  <a:lnTo>
                    <a:pt x="1056" y="213"/>
                  </a:lnTo>
                  <a:close/>
                  <a:moveTo>
                    <a:pt x="886" y="213"/>
                  </a:moveTo>
                  <a:lnTo>
                    <a:pt x="850" y="234"/>
                  </a:lnTo>
                  <a:lnTo>
                    <a:pt x="817" y="262"/>
                  </a:lnTo>
                  <a:lnTo>
                    <a:pt x="783" y="297"/>
                  </a:lnTo>
                  <a:lnTo>
                    <a:pt x="752" y="337"/>
                  </a:lnTo>
                  <a:lnTo>
                    <a:pt x="723" y="384"/>
                  </a:lnTo>
                  <a:lnTo>
                    <a:pt x="695" y="438"/>
                  </a:lnTo>
                  <a:lnTo>
                    <a:pt x="756" y="454"/>
                  </a:lnTo>
                  <a:lnTo>
                    <a:pt x="820" y="466"/>
                  </a:lnTo>
                  <a:lnTo>
                    <a:pt x="886" y="474"/>
                  </a:lnTo>
                  <a:lnTo>
                    <a:pt x="886" y="213"/>
                  </a:lnTo>
                  <a:close/>
                  <a:moveTo>
                    <a:pt x="971" y="0"/>
                  </a:moveTo>
                  <a:lnTo>
                    <a:pt x="1051" y="4"/>
                  </a:lnTo>
                  <a:lnTo>
                    <a:pt x="1129" y="13"/>
                  </a:lnTo>
                  <a:lnTo>
                    <a:pt x="1204" y="30"/>
                  </a:lnTo>
                  <a:lnTo>
                    <a:pt x="1278" y="51"/>
                  </a:lnTo>
                  <a:lnTo>
                    <a:pt x="1349" y="78"/>
                  </a:lnTo>
                  <a:lnTo>
                    <a:pt x="1417" y="110"/>
                  </a:lnTo>
                  <a:lnTo>
                    <a:pt x="1483" y="148"/>
                  </a:lnTo>
                  <a:lnTo>
                    <a:pt x="1544" y="190"/>
                  </a:lnTo>
                  <a:lnTo>
                    <a:pt x="1602" y="237"/>
                  </a:lnTo>
                  <a:lnTo>
                    <a:pt x="1658" y="288"/>
                  </a:lnTo>
                  <a:lnTo>
                    <a:pt x="1708" y="344"/>
                  </a:lnTo>
                  <a:lnTo>
                    <a:pt x="1755" y="403"/>
                  </a:lnTo>
                  <a:lnTo>
                    <a:pt x="1797" y="466"/>
                  </a:lnTo>
                  <a:lnTo>
                    <a:pt x="1833" y="531"/>
                  </a:lnTo>
                  <a:lnTo>
                    <a:pt x="1866" y="601"/>
                  </a:lnTo>
                  <a:lnTo>
                    <a:pt x="1893" y="672"/>
                  </a:lnTo>
                  <a:lnTo>
                    <a:pt x="1914" y="747"/>
                  </a:lnTo>
                  <a:lnTo>
                    <a:pt x="1929" y="824"/>
                  </a:lnTo>
                  <a:lnTo>
                    <a:pt x="1939" y="902"/>
                  </a:lnTo>
                  <a:lnTo>
                    <a:pt x="1942" y="983"/>
                  </a:lnTo>
                  <a:lnTo>
                    <a:pt x="1939" y="1062"/>
                  </a:lnTo>
                  <a:lnTo>
                    <a:pt x="1929" y="1142"/>
                  </a:lnTo>
                  <a:lnTo>
                    <a:pt x="1914" y="1218"/>
                  </a:lnTo>
                  <a:lnTo>
                    <a:pt x="1893" y="1292"/>
                  </a:lnTo>
                  <a:lnTo>
                    <a:pt x="1866" y="1364"/>
                  </a:lnTo>
                  <a:lnTo>
                    <a:pt x="1833" y="1433"/>
                  </a:lnTo>
                  <a:lnTo>
                    <a:pt x="1797" y="1500"/>
                  </a:lnTo>
                  <a:lnTo>
                    <a:pt x="1755" y="1562"/>
                  </a:lnTo>
                  <a:lnTo>
                    <a:pt x="1708" y="1621"/>
                  </a:lnTo>
                  <a:lnTo>
                    <a:pt x="1658" y="1676"/>
                  </a:lnTo>
                  <a:lnTo>
                    <a:pt x="1602" y="1727"/>
                  </a:lnTo>
                  <a:lnTo>
                    <a:pt x="1544" y="1774"/>
                  </a:lnTo>
                  <a:lnTo>
                    <a:pt x="1483" y="1817"/>
                  </a:lnTo>
                  <a:lnTo>
                    <a:pt x="1417" y="1854"/>
                  </a:lnTo>
                  <a:lnTo>
                    <a:pt x="1349" y="1887"/>
                  </a:lnTo>
                  <a:lnTo>
                    <a:pt x="1278" y="1914"/>
                  </a:lnTo>
                  <a:lnTo>
                    <a:pt x="1204" y="1935"/>
                  </a:lnTo>
                  <a:lnTo>
                    <a:pt x="1129" y="1951"/>
                  </a:lnTo>
                  <a:lnTo>
                    <a:pt x="1051" y="1961"/>
                  </a:lnTo>
                  <a:lnTo>
                    <a:pt x="971" y="1964"/>
                  </a:lnTo>
                  <a:lnTo>
                    <a:pt x="891" y="1961"/>
                  </a:lnTo>
                  <a:lnTo>
                    <a:pt x="814" y="1951"/>
                  </a:lnTo>
                  <a:lnTo>
                    <a:pt x="738" y="1935"/>
                  </a:lnTo>
                  <a:lnTo>
                    <a:pt x="665" y="1914"/>
                  </a:lnTo>
                  <a:lnTo>
                    <a:pt x="593" y="1887"/>
                  </a:lnTo>
                  <a:lnTo>
                    <a:pt x="525" y="1854"/>
                  </a:lnTo>
                  <a:lnTo>
                    <a:pt x="460" y="1817"/>
                  </a:lnTo>
                  <a:lnTo>
                    <a:pt x="398" y="1774"/>
                  </a:lnTo>
                  <a:lnTo>
                    <a:pt x="339" y="1727"/>
                  </a:lnTo>
                  <a:lnTo>
                    <a:pt x="285" y="1676"/>
                  </a:lnTo>
                  <a:lnTo>
                    <a:pt x="234" y="1621"/>
                  </a:lnTo>
                  <a:lnTo>
                    <a:pt x="188" y="1562"/>
                  </a:lnTo>
                  <a:lnTo>
                    <a:pt x="146" y="1500"/>
                  </a:lnTo>
                  <a:lnTo>
                    <a:pt x="109" y="1433"/>
                  </a:lnTo>
                  <a:lnTo>
                    <a:pt x="76" y="1364"/>
                  </a:lnTo>
                  <a:lnTo>
                    <a:pt x="49" y="1292"/>
                  </a:lnTo>
                  <a:lnTo>
                    <a:pt x="28" y="1218"/>
                  </a:lnTo>
                  <a:lnTo>
                    <a:pt x="13" y="1142"/>
                  </a:lnTo>
                  <a:lnTo>
                    <a:pt x="3" y="1062"/>
                  </a:lnTo>
                  <a:lnTo>
                    <a:pt x="0" y="983"/>
                  </a:lnTo>
                  <a:lnTo>
                    <a:pt x="3" y="902"/>
                  </a:lnTo>
                  <a:lnTo>
                    <a:pt x="13" y="824"/>
                  </a:lnTo>
                  <a:lnTo>
                    <a:pt x="28" y="747"/>
                  </a:lnTo>
                  <a:lnTo>
                    <a:pt x="49" y="672"/>
                  </a:lnTo>
                  <a:lnTo>
                    <a:pt x="76" y="601"/>
                  </a:lnTo>
                  <a:lnTo>
                    <a:pt x="109" y="531"/>
                  </a:lnTo>
                  <a:lnTo>
                    <a:pt x="146" y="466"/>
                  </a:lnTo>
                  <a:lnTo>
                    <a:pt x="188" y="403"/>
                  </a:lnTo>
                  <a:lnTo>
                    <a:pt x="234" y="344"/>
                  </a:lnTo>
                  <a:lnTo>
                    <a:pt x="285" y="288"/>
                  </a:lnTo>
                  <a:lnTo>
                    <a:pt x="339" y="237"/>
                  </a:lnTo>
                  <a:lnTo>
                    <a:pt x="398" y="190"/>
                  </a:lnTo>
                  <a:lnTo>
                    <a:pt x="460" y="148"/>
                  </a:lnTo>
                  <a:lnTo>
                    <a:pt x="525" y="110"/>
                  </a:lnTo>
                  <a:lnTo>
                    <a:pt x="593" y="78"/>
                  </a:lnTo>
                  <a:lnTo>
                    <a:pt x="665" y="51"/>
                  </a:lnTo>
                  <a:lnTo>
                    <a:pt x="738" y="30"/>
                  </a:lnTo>
                  <a:lnTo>
                    <a:pt x="814" y="13"/>
                  </a:lnTo>
                  <a:lnTo>
                    <a:pt x="891" y="4"/>
                  </a:lnTo>
                  <a:lnTo>
                    <a:pt x="9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651">
              <a:extLst>
                <a:ext uri="{FF2B5EF4-FFF2-40B4-BE49-F238E27FC236}">
                  <a16:creationId xmlns:a16="http://schemas.microsoft.com/office/drawing/2014/main" id="{581F40B7-E050-FBC7-EEED-34F4CB595E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439988" y="-979488"/>
              <a:ext cx="577850" cy="722313"/>
            </a:xfrm>
            <a:custGeom>
              <a:avLst/>
              <a:gdLst>
                <a:gd name="T0" fmla="*/ 745 w 2549"/>
                <a:gd name="T1" fmla="*/ 367 h 3186"/>
                <a:gd name="T2" fmla="*/ 383 w 2549"/>
                <a:gd name="T3" fmla="*/ 753 h 3186"/>
                <a:gd name="T4" fmla="*/ 745 w 2549"/>
                <a:gd name="T5" fmla="*/ 753 h 3186"/>
                <a:gd name="T6" fmla="*/ 745 w 2549"/>
                <a:gd name="T7" fmla="*/ 367 h 3186"/>
                <a:gd name="T8" fmla="*/ 817 w 2549"/>
                <a:gd name="T9" fmla="*/ 0 h 3186"/>
                <a:gd name="T10" fmla="*/ 2549 w 2549"/>
                <a:gd name="T11" fmla="*/ 0 h 3186"/>
                <a:gd name="T12" fmla="*/ 2549 w 2549"/>
                <a:gd name="T13" fmla="*/ 1318 h 3186"/>
                <a:gd name="T14" fmla="*/ 2484 w 2549"/>
                <a:gd name="T15" fmla="*/ 1302 h 3186"/>
                <a:gd name="T16" fmla="*/ 2418 w 2549"/>
                <a:gd name="T17" fmla="*/ 1291 h 3186"/>
                <a:gd name="T18" fmla="*/ 2352 w 2549"/>
                <a:gd name="T19" fmla="*/ 1285 h 3186"/>
                <a:gd name="T20" fmla="*/ 2352 w 2549"/>
                <a:gd name="T21" fmla="*/ 199 h 3186"/>
                <a:gd name="T22" fmla="*/ 942 w 2549"/>
                <a:gd name="T23" fmla="*/ 199 h 3186"/>
                <a:gd name="T24" fmla="*/ 942 w 2549"/>
                <a:gd name="T25" fmla="*/ 952 h 3186"/>
                <a:gd name="T26" fmla="*/ 197 w 2549"/>
                <a:gd name="T27" fmla="*/ 952 h 3186"/>
                <a:gd name="T28" fmla="*/ 197 w 2549"/>
                <a:gd name="T29" fmla="*/ 2987 h 3186"/>
                <a:gd name="T30" fmla="*/ 1393 w 2549"/>
                <a:gd name="T31" fmla="*/ 2987 h 3186"/>
                <a:gd name="T32" fmla="*/ 1432 w 2549"/>
                <a:gd name="T33" fmla="*/ 3041 h 3186"/>
                <a:gd name="T34" fmla="*/ 1475 w 2549"/>
                <a:gd name="T35" fmla="*/ 3093 h 3186"/>
                <a:gd name="T36" fmla="*/ 1521 w 2549"/>
                <a:gd name="T37" fmla="*/ 3141 h 3186"/>
                <a:gd name="T38" fmla="*/ 1569 w 2549"/>
                <a:gd name="T39" fmla="*/ 3186 h 3186"/>
                <a:gd name="T40" fmla="*/ 0 w 2549"/>
                <a:gd name="T41" fmla="*/ 3186 h 3186"/>
                <a:gd name="T42" fmla="*/ 0 w 2549"/>
                <a:gd name="T43" fmla="*/ 872 h 3186"/>
                <a:gd name="T44" fmla="*/ 817 w 2549"/>
                <a:gd name="T45" fmla="*/ 0 h 3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49" h="3186">
                  <a:moveTo>
                    <a:pt x="745" y="367"/>
                  </a:moveTo>
                  <a:lnTo>
                    <a:pt x="383" y="753"/>
                  </a:lnTo>
                  <a:lnTo>
                    <a:pt x="745" y="753"/>
                  </a:lnTo>
                  <a:lnTo>
                    <a:pt x="745" y="367"/>
                  </a:lnTo>
                  <a:close/>
                  <a:moveTo>
                    <a:pt x="817" y="0"/>
                  </a:moveTo>
                  <a:lnTo>
                    <a:pt x="2549" y="0"/>
                  </a:lnTo>
                  <a:lnTo>
                    <a:pt x="2549" y="1318"/>
                  </a:lnTo>
                  <a:lnTo>
                    <a:pt x="2484" y="1302"/>
                  </a:lnTo>
                  <a:lnTo>
                    <a:pt x="2418" y="1291"/>
                  </a:lnTo>
                  <a:lnTo>
                    <a:pt x="2352" y="1285"/>
                  </a:lnTo>
                  <a:lnTo>
                    <a:pt x="2352" y="199"/>
                  </a:lnTo>
                  <a:lnTo>
                    <a:pt x="942" y="199"/>
                  </a:lnTo>
                  <a:lnTo>
                    <a:pt x="942" y="952"/>
                  </a:lnTo>
                  <a:lnTo>
                    <a:pt x="197" y="952"/>
                  </a:lnTo>
                  <a:lnTo>
                    <a:pt x="197" y="2987"/>
                  </a:lnTo>
                  <a:lnTo>
                    <a:pt x="1393" y="2987"/>
                  </a:lnTo>
                  <a:lnTo>
                    <a:pt x="1432" y="3041"/>
                  </a:lnTo>
                  <a:lnTo>
                    <a:pt x="1475" y="3093"/>
                  </a:lnTo>
                  <a:lnTo>
                    <a:pt x="1521" y="3141"/>
                  </a:lnTo>
                  <a:lnTo>
                    <a:pt x="1569" y="3186"/>
                  </a:lnTo>
                  <a:lnTo>
                    <a:pt x="0" y="3186"/>
                  </a:lnTo>
                  <a:lnTo>
                    <a:pt x="0" y="872"/>
                  </a:lnTo>
                  <a:lnTo>
                    <a:pt x="8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652">
              <a:extLst>
                <a:ext uri="{FF2B5EF4-FFF2-40B4-BE49-F238E27FC236}">
                  <a16:creationId xmlns:a16="http://schemas.microsoft.com/office/drawing/2014/main" id="{FF8FF2E3-DB12-BE25-A229-4FEA49F6F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41563" y="-636588"/>
              <a:ext cx="268288" cy="50800"/>
            </a:xfrm>
            <a:custGeom>
              <a:avLst/>
              <a:gdLst>
                <a:gd name="T0" fmla="*/ 0 w 1184"/>
                <a:gd name="T1" fmla="*/ 0 h 224"/>
                <a:gd name="T2" fmla="*/ 1184 w 1184"/>
                <a:gd name="T3" fmla="*/ 0 h 224"/>
                <a:gd name="T4" fmla="*/ 1124 w 1184"/>
                <a:gd name="T5" fmla="*/ 50 h 224"/>
                <a:gd name="T6" fmla="*/ 1069 w 1184"/>
                <a:gd name="T7" fmla="*/ 104 h 224"/>
                <a:gd name="T8" fmla="*/ 1017 w 1184"/>
                <a:gd name="T9" fmla="*/ 162 h 224"/>
                <a:gd name="T10" fmla="*/ 970 w 1184"/>
                <a:gd name="T11" fmla="*/ 224 h 224"/>
                <a:gd name="T12" fmla="*/ 0 w 1184"/>
                <a:gd name="T13" fmla="*/ 224 h 224"/>
                <a:gd name="T14" fmla="*/ 0 w 1184"/>
                <a:gd name="T15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4" h="224">
                  <a:moveTo>
                    <a:pt x="0" y="0"/>
                  </a:moveTo>
                  <a:lnTo>
                    <a:pt x="1184" y="0"/>
                  </a:lnTo>
                  <a:lnTo>
                    <a:pt x="1124" y="50"/>
                  </a:lnTo>
                  <a:lnTo>
                    <a:pt x="1069" y="104"/>
                  </a:lnTo>
                  <a:lnTo>
                    <a:pt x="1017" y="162"/>
                  </a:lnTo>
                  <a:lnTo>
                    <a:pt x="970" y="224"/>
                  </a:lnTo>
                  <a:lnTo>
                    <a:pt x="0" y="22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653">
              <a:extLst>
                <a:ext uri="{FF2B5EF4-FFF2-40B4-BE49-F238E27FC236}">
                  <a16:creationId xmlns:a16="http://schemas.microsoft.com/office/drawing/2014/main" id="{00C9E6D3-4921-D5EC-1CE5-510429D5A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41563" y="-536576"/>
              <a:ext cx="192088" cy="52388"/>
            </a:xfrm>
            <a:custGeom>
              <a:avLst/>
              <a:gdLst>
                <a:gd name="T0" fmla="*/ 0 w 849"/>
                <a:gd name="T1" fmla="*/ 0 h 225"/>
                <a:gd name="T2" fmla="*/ 849 w 849"/>
                <a:gd name="T3" fmla="*/ 0 h 225"/>
                <a:gd name="T4" fmla="*/ 822 w 849"/>
                <a:gd name="T5" fmla="*/ 73 h 225"/>
                <a:gd name="T6" fmla="*/ 801 w 849"/>
                <a:gd name="T7" fmla="*/ 149 h 225"/>
                <a:gd name="T8" fmla="*/ 784 w 849"/>
                <a:gd name="T9" fmla="*/ 225 h 225"/>
                <a:gd name="T10" fmla="*/ 0 w 849"/>
                <a:gd name="T11" fmla="*/ 225 h 225"/>
                <a:gd name="T12" fmla="*/ 0 w 849"/>
                <a:gd name="T13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9" h="225">
                  <a:moveTo>
                    <a:pt x="0" y="0"/>
                  </a:moveTo>
                  <a:lnTo>
                    <a:pt x="849" y="0"/>
                  </a:lnTo>
                  <a:lnTo>
                    <a:pt x="822" y="73"/>
                  </a:lnTo>
                  <a:lnTo>
                    <a:pt x="801" y="149"/>
                  </a:lnTo>
                  <a:lnTo>
                    <a:pt x="784" y="225"/>
                  </a:lnTo>
                  <a:lnTo>
                    <a:pt x="0" y="22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54">
              <a:extLst>
                <a:ext uri="{FF2B5EF4-FFF2-40B4-BE49-F238E27FC236}">
                  <a16:creationId xmlns:a16="http://schemas.microsoft.com/office/drawing/2014/main" id="{26E87451-15F3-9FC2-B4C8-853BC1B94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41563" y="-430213"/>
              <a:ext cx="182563" cy="50800"/>
            </a:xfrm>
            <a:custGeom>
              <a:avLst/>
              <a:gdLst>
                <a:gd name="T0" fmla="*/ 0 w 803"/>
                <a:gd name="T1" fmla="*/ 0 h 224"/>
                <a:gd name="T2" fmla="*/ 770 w 803"/>
                <a:gd name="T3" fmla="*/ 0 h 224"/>
                <a:gd name="T4" fmla="*/ 776 w 803"/>
                <a:gd name="T5" fmla="*/ 76 h 224"/>
                <a:gd name="T6" fmla="*/ 787 w 803"/>
                <a:gd name="T7" fmla="*/ 151 h 224"/>
                <a:gd name="T8" fmla="*/ 803 w 803"/>
                <a:gd name="T9" fmla="*/ 224 h 224"/>
                <a:gd name="T10" fmla="*/ 0 w 803"/>
                <a:gd name="T11" fmla="*/ 224 h 224"/>
                <a:gd name="T12" fmla="*/ 0 w 803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3" h="224">
                  <a:moveTo>
                    <a:pt x="0" y="0"/>
                  </a:moveTo>
                  <a:lnTo>
                    <a:pt x="770" y="0"/>
                  </a:lnTo>
                  <a:lnTo>
                    <a:pt x="776" y="76"/>
                  </a:lnTo>
                  <a:lnTo>
                    <a:pt x="787" y="151"/>
                  </a:lnTo>
                  <a:lnTo>
                    <a:pt x="803" y="224"/>
                  </a:lnTo>
                  <a:lnTo>
                    <a:pt x="0" y="22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4" name="Freeform 100">
            <a:extLst>
              <a:ext uri="{FF2B5EF4-FFF2-40B4-BE49-F238E27FC236}">
                <a16:creationId xmlns:a16="http://schemas.microsoft.com/office/drawing/2014/main" id="{B30A7FF3-5CD4-6163-8D69-36AA2604C6BC}"/>
              </a:ext>
            </a:extLst>
          </p:cNvPr>
          <p:cNvSpPr>
            <a:spLocks/>
          </p:cNvSpPr>
          <p:nvPr/>
        </p:nvSpPr>
        <p:spPr bwMode="auto">
          <a:xfrm>
            <a:off x="1470587" y="4668521"/>
            <a:ext cx="292894" cy="330020"/>
          </a:xfrm>
          <a:custGeom>
            <a:avLst/>
            <a:gdLst/>
            <a:ahLst/>
            <a:cxnLst>
              <a:cxn ang="0">
                <a:pos x="230" y="212"/>
              </a:cxn>
              <a:cxn ang="0">
                <a:pos x="212" y="216"/>
              </a:cxn>
              <a:cxn ang="0">
                <a:pos x="197" y="223"/>
              </a:cxn>
              <a:cxn ang="0">
                <a:pos x="105" y="169"/>
              </a:cxn>
              <a:cxn ang="0">
                <a:pos x="105" y="160"/>
              </a:cxn>
              <a:cxn ang="0">
                <a:pos x="197" y="96"/>
              </a:cxn>
              <a:cxn ang="0">
                <a:pos x="204" y="100"/>
              </a:cxn>
              <a:cxn ang="0">
                <a:pos x="221" y="105"/>
              </a:cxn>
              <a:cxn ang="0">
                <a:pos x="230" y="107"/>
              </a:cxn>
              <a:cxn ang="0">
                <a:pos x="250" y="102"/>
              </a:cxn>
              <a:cxn ang="0">
                <a:pos x="266" y="91"/>
              </a:cxn>
              <a:cxn ang="0">
                <a:pos x="277" y="75"/>
              </a:cxn>
              <a:cxn ang="0">
                <a:pos x="282" y="53"/>
              </a:cxn>
              <a:cxn ang="0">
                <a:pos x="281" y="44"/>
              </a:cxn>
              <a:cxn ang="0">
                <a:pos x="273" y="24"/>
              </a:cxn>
              <a:cxn ang="0">
                <a:pos x="259" y="9"/>
              </a:cxn>
              <a:cxn ang="0">
                <a:pos x="239" y="2"/>
              </a:cxn>
              <a:cxn ang="0">
                <a:pos x="230" y="0"/>
              </a:cxn>
              <a:cxn ang="0">
                <a:pos x="208" y="4"/>
              </a:cxn>
              <a:cxn ang="0">
                <a:pos x="192" y="17"/>
              </a:cxn>
              <a:cxn ang="0">
                <a:pos x="181" y="33"/>
              </a:cxn>
              <a:cxn ang="0">
                <a:pos x="175" y="53"/>
              </a:cxn>
              <a:cxn ang="0">
                <a:pos x="177" y="62"/>
              </a:cxn>
              <a:cxn ang="0">
                <a:pos x="85" y="118"/>
              </a:cxn>
              <a:cxn ang="0">
                <a:pos x="68" y="109"/>
              </a:cxn>
              <a:cxn ang="0">
                <a:pos x="52" y="107"/>
              </a:cxn>
              <a:cxn ang="0">
                <a:pos x="41" y="107"/>
              </a:cxn>
              <a:cxn ang="0">
                <a:pos x="23" y="116"/>
              </a:cxn>
              <a:cxn ang="0">
                <a:pos x="9" y="131"/>
              </a:cxn>
              <a:cxn ang="0">
                <a:pos x="0" y="149"/>
              </a:cxn>
              <a:cxn ang="0">
                <a:pos x="0" y="160"/>
              </a:cxn>
              <a:cxn ang="0">
                <a:pos x="3" y="180"/>
              </a:cxn>
              <a:cxn ang="0">
                <a:pos x="14" y="198"/>
              </a:cxn>
              <a:cxn ang="0">
                <a:pos x="30" y="209"/>
              </a:cxn>
              <a:cxn ang="0">
                <a:pos x="52" y="212"/>
              </a:cxn>
              <a:cxn ang="0">
                <a:pos x="61" y="212"/>
              </a:cxn>
              <a:cxn ang="0">
                <a:pos x="78" y="207"/>
              </a:cxn>
              <a:cxn ang="0">
                <a:pos x="177" y="258"/>
              </a:cxn>
              <a:cxn ang="0">
                <a:pos x="175" y="267"/>
              </a:cxn>
              <a:cxn ang="0">
                <a:pos x="177" y="278"/>
              </a:cxn>
              <a:cxn ang="0">
                <a:pos x="184" y="296"/>
              </a:cxn>
              <a:cxn ang="0">
                <a:pos x="199" y="310"/>
              </a:cxn>
              <a:cxn ang="0">
                <a:pos x="219" y="318"/>
              </a:cxn>
              <a:cxn ang="0">
                <a:pos x="230" y="319"/>
              </a:cxn>
              <a:cxn ang="0">
                <a:pos x="250" y="316"/>
              </a:cxn>
              <a:cxn ang="0">
                <a:pos x="266" y="303"/>
              </a:cxn>
              <a:cxn ang="0">
                <a:pos x="277" y="287"/>
              </a:cxn>
              <a:cxn ang="0">
                <a:pos x="282" y="267"/>
              </a:cxn>
              <a:cxn ang="0">
                <a:pos x="281" y="256"/>
              </a:cxn>
              <a:cxn ang="0">
                <a:pos x="273" y="236"/>
              </a:cxn>
              <a:cxn ang="0">
                <a:pos x="259" y="221"/>
              </a:cxn>
              <a:cxn ang="0">
                <a:pos x="239" y="214"/>
              </a:cxn>
              <a:cxn ang="0">
                <a:pos x="230" y="212"/>
              </a:cxn>
            </a:cxnLst>
            <a:rect l="0" t="0" r="r" b="b"/>
            <a:pathLst>
              <a:path w="282" h="319">
                <a:moveTo>
                  <a:pt x="230" y="212"/>
                </a:moveTo>
                <a:lnTo>
                  <a:pt x="230" y="212"/>
                </a:lnTo>
                <a:lnTo>
                  <a:pt x="221" y="214"/>
                </a:lnTo>
                <a:lnTo>
                  <a:pt x="212" y="216"/>
                </a:lnTo>
                <a:lnTo>
                  <a:pt x="204" y="220"/>
                </a:lnTo>
                <a:lnTo>
                  <a:pt x="197" y="223"/>
                </a:lnTo>
                <a:lnTo>
                  <a:pt x="105" y="169"/>
                </a:lnTo>
                <a:lnTo>
                  <a:pt x="105" y="169"/>
                </a:lnTo>
                <a:lnTo>
                  <a:pt x="105" y="160"/>
                </a:lnTo>
                <a:lnTo>
                  <a:pt x="105" y="160"/>
                </a:lnTo>
                <a:lnTo>
                  <a:pt x="105" y="151"/>
                </a:lnTo>
                <a:lnTo>
                  <a:pt x="197" y="96"/>
                </a:lnTo>
                <a:lnTo>
                  <a:pt x="197" y="96"/>
                </a:lnTo>
                <a:lnTo>
                  <a:pt x="204" y="100"/>
                </a:lnTo>
                <a:lnTo>
                  <a:pt x="212" y="104"/>
                </a:lnTo>
                <a:lnTo>
                  <a:pt x="221" y="105"/>
                </a:lnTo>
                <a:lnTo>
                  <a:pt x="230" y="107"/>
                </a:lnTo>
                <a:lnTo>
                  <a:pt x="230" y="107"/>
                </a:lnTo>
                <a:lnTo>
                  <a:pt x="239" y="105"/>
                </a:lnTo>
                <a:lnTo>
                  <a:pt x="250" y="102"/>
                </a:lnTo>
                <a:lnTo>
                  <a:pt x="259" y="98"/>
                </a:lnTo>
                <a:lnTo>
                  <a:pt x="266" y="91"/>
                </a:lnTo>
                <a:lnTo>
                  <a:pt x="273" y="84"/>
                </a:lnTo>
                <a:lnTo>
                  <a:pt x="277" y="75"/>
                </a:lnTo>
                <a:lnTo>
                  <a:pt x="281" y="64"/>
                </a:lnTo>
                <a:lnTo>
                  <a:pt x="282" y="53"/>
                </a:lnTo>
                <a:lnTo>
                  <a:pt x="282" y="53"/>
                </a:lnTo>
                <a:lnTo>
                  <a:pt x="281" y="44"/>
                </a:lnTo>
                <a:lnTo>
                  <a:pt x="277" y="33"/>
                </a:lnTo>
                <a:lnTo>
                  <a:pt x="273" y="24"/>
                </a:lnTo>
                <a:lnTo>
                  <a:pt x="266" y="17"/>
                </a:lnTo>
                <a:lnTo>
                  <a:pt x="259" y="9"/>
                </a:lnTo>
                <a:lnTo>
                  <a:pt x="250" y="4"/>
                </a:lnTo>
                <a:lnTo>
                  <a:pt x="239" y="2"/>
                </a:lnTo>
                <a:lnTo>
                  <a:pt x="230" y="0"/>
                </a:lnTo>
                <a:lnTo>
                  <a:pt x="230" y="0"/>
                </a:lnTo>
                <a:lnTo>
                  <a:pt x="219" y="2"/>
                </a:lnTo>
                <a:lnTo>
                  <a:pt x="208" y="4"/>
                </a:lnTo>
                <a:lnTo>
                  <a:pt x="199" y="9"/>
                </a:lnTo>
                <a:lnTo>
                  <a:pt x="192" y="17"/>
                </a:lnTo>
                <a:lnTo>
                  <a:pt x="184" y="24"/>
                </a:lnTo>
                <a:lnTo>
                  <a:pt x="181" y="33"/>
                </a:lnTo>
                <a:lnTo>
                  <a:pt x="177" y="44"/>
                </a:lnTo>
                <a:lnTo>
                  <a:pt x="175" y="53"/>
                </a:lnTo>
                <a:lnTo>
                  <a:pt x="175" y="53"/>
                </a:lnTo>
                <a:lnTo>
                  <a:pt x="177" y="62"/>
                </a:lnTo>
                <a:lnTo>
                  <a:pt x="85" y="118"/>
                </a:lnTo>
                <a:lnTo>
                  <a:pt x="85" y="118"/>
                </a:lnTo>
                <a:lnTo>
                  <a:pt x="78" y="113"/>
                </a:lnTo>
                <a:lnTo>
                  <a:pt x="68" y="109"/>
                </a:lnTo>
                <a:lnTo>
                  <a:pt x="61" y="107"/>
                </a:lnTo>
                <a:lnTo>
                  <a:pt x="52" y="107"/>
                </a:lnTo>
                <a:lnTo>
                  <a:pt x="52" y="107"/>
                </a:lnTo>
                <a:lnTo>
                  <a:pt x="41" y="107"/>
                </a:lnTo>
                <a:lnTo>
                  <a:pt x="30" y="111"/>
                </a:lnTo>
                <a:lnTo>
                  <a:pt x="23" y="116"/>
                </a:lnTo>
                <a:lnTo>
                  <a:pt x="14" y="122"/>
                </a:lnTo>
                <a:lnTo>
                  <a:pt x="9" y="131"/>
                </a:lnTo>
                <a:lnTo>
                  <a:pt x="3" y="140"/>
                </a:lnTo>
                <a:lnTo>
                  <a:pt x="0" y="149"/>
                </a:lnTo>
                <a:lnTo>
                  <a:pt x="0" y="160"/>
                </a:lnTo>
                <a:lnTo>
                  <a:pt x="0" y="160"/>
                </a:lnTo>
                <a:lnTo>
                  <a:pt x="0" y="171"/>
                </a:lnTo>
                <a:lnTo>
                  <a:pt x="3" y="180"/>
                </a:lnTo>
                <a:lnTo>
                  <a:pt x="9" y="189"/>
                </a:lnTo>
                <a:lnTo>
                  <a:pt x="14" y="198"/>
                </a:lnTo>
                <a:lnTo>
                  <a:pt x="23" y="203"/>
                </a:lnTo>
                <a:lnTo>
                  <a:pt x="30" y="209"/>
                </a:lnTo>
                <a:lnTo>
                  <a:pt x="41" y="212"/>
                </a:lnTo>
                <a:lnTo>
                  <a:pt x="52" y="212"/>
                </a:lnTo>
                <a:lnTo>
                  <a:pt x="52" y="212"/>
                </a:lnTo>
                <a:lnTo>
                  <a:pt x="61" y="212"/>
                </a:lnTo>
                <a:lnTo>
                  <a:pt x="68" y="211"/>
                </a:lnTo>
                <a:lnTo>
                  <a:pt x="78" y="207"/>
                </a:lnTo>
                <a:lnTo>
                  <a:pt x="85" y="202"/>
                </a:lnTo>
                <a:lnTo>
                  <a:pt x="177" y="258"/>
                </a:lnTo>
                <a:lnTo>
                  <a:pt x="177" y="258"/>
                </a:lnTo>
                <a:lnTo>
                  <a:pt x="175" y="267"/>
                </a:lnTo>
                <a:lnTo>
                  <a:pt x="175" y="267"/>
                </a:lnTo>
                <a:lnTo>
                  <a:pt x="177" y="278"/>
                </a:lnTo>
                <a:lnTo>
                  <a:pt x="181" y="287"/>
                </a:lnTo>
                <a:lnTo>
                  <a:pt x="184" y="296"/>
                </a:lnTo>
                <a:lnTo>
                  <a:pt x="192" y="303"/>
                </a:lnTo>
                <a:lnTo>
                  <a:pt x="199" y="310"/>
                </a:lnTo>
                <a:lnTo>
                  <a:pt x="208" y="316"/>
                </a:lnTo>
                <a:lnTo>
                  <a:pt x="219" y="318"/>
                </a:lnTo>
                <a:lnTo>
                  <a:pt x="230" y="319"/>
                </a:lnTo>
                <a:lnTo>
                  <a:pt x="230" y="319"/>
                </a:lnTo>
                <a:lnTo>
                  <a:pt x="239" y="318"/>
                </a:lnTo>
                <a:lnTo>
                  <a:pt x="250" y="316"/>
                </a:lnTo>
                <a:lnTo>
                  <a:pt x="259" y="310"/>
                </a:lnTo>
                <a:lnTo>
                  <a:pt x="266" y="303"/>
                </a:lnTo>
                <a:lnTo>
                  <a:pt x="273" y="296"/>
                </a:lnTo>
                <a:lnTo>
                  <a:pt x="277" y="287"/>
                </a:lnTo>
                <a:lnTo>
                  <a:pt x="281" y="278"/>
                </a:lnTo>
                <a:lnTo>
                  <a:pt x="282" y="267"/>
                </a:lnTo>
                <a:lnTo>
                  <a:pt x="282" y="267"/>
                </a:lnTo>
                <a:lnTo>
                  <a:pt x="281" y="256"/>
                </a:lnTo>
                <a:lnTo>
                  <a:pt x="277" y="245"/>
                </a:lnTo>
                <a:lnTo>
                  <a:pt x="273" y="236"/>
                </a:lnTo>
                <a:lnTo>
                  <a:pt x="266" y="229"/>
                </a:lnTo>
                <a:lnTo>
                  <a:pt x="259" y="221"/>
                </a:lnTo>
                <a:lnTo>
                  <a:pt x="250" y="218"/>
                </a:lnTo>
                <a:lnTo>
                  <a:pt x="239" y="214"/>
                </a:lnTo>
                <a:lnTo>
                  <a:pt x="230" y="212"/>
                </a:lnTo>
                <a:lnTo>
                  <a:pt x="230" y="21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461B752-8FBB-D391-B07E-A65117310A14}"/>
              </a:ext>
            </a:extLst>
          </p:cNvPr>
          <p:cNvGrpSpPr/>
          <p:nvPr/>
        </p:nvGrpSpPr>
        <p:grpSpPr>
          <a:xfrm>
            <a:off x="4837377" y="4668521"/>
            <a:ext cx="367441" cy="367441"/>
            <a:chOff x="328613" y="4186238"/>
            <a:chExt cx="292100" cy="292100"/>
          </a:xfr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</p:grpSpPr>
        <p:sp>
          <p:nvSpPr>
            <p:cNvPr id="46" name="Freeform 71">
              <a:extLst>
                <a:ext uri="{FF2B5EF4-FFF2-40B4-BE49-F238E27FC236}">
                  <a16:creationId xmlns:a16="http://schemas.microsoft.com/office/drawing/2014/main" id="{A4E7D3E6-884C-CAEF-B4B4-77A6721F71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338" y="4186238"/>
              <a:ext cx="206375" cy="206375"/>
            </a:xfrm>
            <a:custGeom>
              <a:avLst/>
              <a:gdLst/>
              <a:ahLst/>
              <a:cxnLst>
                <a:cxn ang="0">
                  <a:pos x="57" y="8"/>
                </a:cxn>
                <a:cxn ang="0">
                  <a:pos x="33" y="23"/>
                </a:cxn>
                <a:cxn ang="0">
                  <a:pos x="2" y="54"/>
                </a:cxn>
                <a:cxn ang="0">
                  <a:pos x="2" y="64"/>
                </a:cxn>
                <a:cxn ang="0">
                  <a:pos x="18" y="79"/>
                </a:cxn>
                <a:cxn ang="0">
                  <a:pos x="28" y="79"/>
                </a:cxn>
                <a:cxn ang="0">
                  <a:pos x="59" y="49"/>
                </a:cxn>
                <a:cxn ang="0">
                  <a:pos x="74" y="25"/>
                </a:cxn>
                <a:cxn ang="0">
                  <a:pos x="82" y="0"/>
                </a:cxn>
                <a:cxn ang="0">
                  <a:pos x="57" y="8"/>
                </a:cxn>
                <a:cxn ang="0">
                  <a:pos x="36" y="61"/>
                </a:cxn>
                <a:cxn ang="0">
                  <a:pos x="20" y="61"/>
                </a:cxn>
                <a:cxn ang="0">
                  <a:pos x="20" y="46"/>
                </a:cxn>
                <a:cxn ang="0">
                  <a:pos x="36" y="46"/>
                </a:cxn>
                <a:cxn ang="0">
                  <a:pos x="36" y="61"/>
                </a:cxn>
                <a:cxn ang="0">
                  <a:pos x="56" y="41"/>
                </a:cxn>
                <a:cxn ang="0">
                  <a:pos x="41" y="41"/>
                </a:cxn>
                <a:cxn ang="0">
                  <a:pos x="41" y="26"/>
                </a:cxn>
                <a:cxn ang="0">
                  <a:pos x="56" y="26"/>
                </a:cxn>
                <a:cxn ang="0">
                  <a:pos x="56" y="41"/>
                </a:cxn>
              </a:cxnLst>
              <a:rect l="0" t="0" r="r" b="b"/>
              <a:pathLst>
                <a:path w="82" h="82">
                  <a:moveTo>
                    <a:pt x="57" y="8"/>
                  </a:moveTo>
                  <a:cubicBezTo>
                    <a:pt x="50" y="11"/>
                    <a:pt x="39" y="17"/>
                    <a:pt x="33" y="23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57"/>
                    <a:pt x="0" y="61"/>
                    <a:pt x="2" y="64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21" y="82"/>
                    <a:pt x="25" y="82"/>
                    <a:pt x="28" y="7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65" y="43"/>
                    <a:pt x="71" y="32"/>
                    <a:pt x="74" y="25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57" y="8"/>
                  </a:lnTo>
                  <a:close/>
                  <a:moveTo>
                    <a:pt x="36" y="61"/>
                  </a:moveTo>
                  <a:cubicBezTo>
                    <a:pt x="32" y="66"/>
                    <a:pt x="25" y="66"/>
                    <a:pt x="20" y="61"/>
                  </a:cubicBezTo>
                  <a:cubicBezTo>
                    <a:pt x="16" y="57"/>
                    <a:pt x="16" y="50"/>
                    <a:pt x="20" y="46"/>
                  </a:cubicBezTo>
                  <a:cubicBezTo>
                    <a:pt x="25" y="42"/>
                    <a:pt x="32" y="42"/>
                    <a:pt x="36" y="46"/>
                  </a:cubicBezTo>
                  <a:cubicBezTo>
                    <a:pt x="40" y="50"/>
                    <a:pt x="40" y="57"/>
                    <a:pt x="36" y="61"/>
                  </a:cubicBezTo>
                  <a:close/>
                  <a:moveTo>
                    <a:pt x="56" y="41"/>
                  </a:moveTo>
                  <a:cubicBezTo>
                    <a:pt x="52" y="45"/>
                    <a:pt x="45" y="45"/>
                    <a:pt x="41" y="41"/>
                  </a:cubicBezTo>
                  <a:cubicBezTo>
                    <a:pt x="37" y="37"/>
                    <a:pt x="37" y="30"/>
                    <a:pt x="41" y="26"/>
                  </a:cubicBezTo>
                  <a:cubicBezTo>
                    <a:pt x="45" y="21"/>
                    <a:pt x="52" y="21"/>
                    <a:pt x="56" y="26"/>
                  </a:cubicBezTo>
                  <a:cubicBezTo>
                    <a:pt x="61" y="30"/>
                    <a:pt x="61" y="37"/>
                    <a:pt x="56" y="4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ea typeface="+mn-ea"/>
              </a:endParaRPr>
            </a:p>
          </p:txBody>
        </p:sp>
        <p:sp>
          <p:nvSpPr>
            <p:cNvPr id="47" name="Freeform 72">
              <a:extLst>
                <a:ext uri="{FF2B5EF4-FFF2-40B4-BE49-F238E27FC236}">
                  <a16:creationId xmlns:a16="http://schemas.microsoft.com/office/drawing/2014/main" id="{82C8F2B1-E186-CC07-C496-7052FC7A6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963" y="4270375"/>
              <a:ext cx="98425" cy="85725"/>
            </a:xfrm>
            <a:custGeom>
              <a:avLst/>
              <a:gdLst/>
              <a:ahLst/>
              <a:cxnLst>
                <a:cxn ang="0">
                  <a:pos x="13" y="31"/>
                </a:cxn>
                <a:cxn ang="0">
                  <a:pos x="39" y="5"/>
                </a:cxn>
                <a:cxn ang="0">
                  <a:pos x="18" y="5"/>
                </a:cxn>
                <a:cxn ang="0">
                  <a:pos x="3" y="21"/>
                </a:cxn>
                <a:cxn ang="0">
                  <a:pos x="3" y="31"/>
                </a:cxn>
                <a:cxn ang="0">
                  <a:pos x="13" y="31"/>
                </a:cxn>
              </a:cxnLst>
              <a:rect l="0" t="0" r="r" b="b"/>
              <a:pathLst>
                <a:path w="39" h="34">
                  <a:moveTo>
                    <a:pt x="13" y="3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33" y="0"/>
                    <a:pt x="24" y="0"/>
                    <a:pt x="18" y="5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24"/>
                    <a:pt x="0" y="28"/>
                    <a:pt x="3" y="31"/>
                  </a:cubicBezTo>
                  <a:cubicBezTo>
                    <a:pt x="5" y="34"/>
                    <a:pt x="10" y="34"/>
                    <a:pt x="13" y="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ea typeface="+mn-ea"/>
              </a:endParaRPr>
            </a:p>
          </p:txBody>
        </p:sp>
        <p:sp>
          <p:nvSpPr>
            <p:cNvPr id="48" name="Freeform 73">
              <a:extLst>
                <a:ext uri="{FF2B5EF4-FFF2-40B4-BE49-F238E27FC236}">
                  <a16:creationId xmlns:a16="http://schemas.microsoft.com/office/drawing/2014/main" id="{D0E1BE8F-DD06-79B1-3943-016C06552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851" y="4373563"/>
              <a:ext cx="85725" cy="98425"/>
            </a:xfrm>
            <a:custGeom>
              <a:avLst/>
              <a:gdLst/>
              <a:ahLst/>
              <a:cxnLst>
                <a:cxn ang="0">
                  <a:pos x="3" y="26"/>
                </a:cxn>
                <a:cxn ang="0">
                  <a:pos x="3" y="36"/>
                </a:cxn>
                <a:cxn ang="0">
                  <a:pos x="13" y="36"/>
                </a:cxn>
                <a:cxn ang="0">
                  <a:pos x="29" y="21"/>
                </a:cxn>
                <a:cxn ang="0">
                  <a:pos x="29" y="0"/>
                </a:cxn>
                <a:cxn ang="0">
                  <a:pos x="3" y="26"/>
                </a:cxn>
              </a:cxnLst>
              <a:rect l="0" t="0" r="r" b="b"/>
              <a:pathLst>
                <a:path w="34" h="39">
                  <a:moveTo>
                    <a:pt x="3" y="26"/>
                  </a:moveTo>
                  <a:cubicBezTo>
                    <a:pt x="0" y="29"/>
                    <a:pt x="0" y="33"/>
                    <a:pt x="3" y="36"/>
                  </a:cubicBezTo>
                  <a:cubicBezTo>
                    <a:pt x="6" y="39"/>
                    <a:pt x="10" y="39"/>
                    <a:pt x="13" y="36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4" y="15"/>
                    <a:pt x="34" y="6"/>
                    <a:pt x="29" y="0"/>
                  </a:cubicBezTo>
                  <a:lnTo>
                    <a:pt x="3" y="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ea typeface="+mn-ea"/>
              </a:endParaRPr>
            </a:p>
          </p:txBody>
        </p:sp>
        <p:sp>
          <p:nvSpPr>
            <p:cNvPr id="49" name="Freeform 74">
              <a:extLst>
                <a:ext uri="{FF2B5EF4-FFF2-40B4-BE49-F238E27FC236}">
                  <a16:creationId xmlns:a16="http://schemas.microsoft.com/office/drawing/2014/main" id="{A63574F7-6D52-1E67-ED28-D3B3EC981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6" y="4360863"/>
              <a:ext cx="49213" cy="50800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2" y="8"/>
                </a:cxn>
                <a:cxn ang="0">
                  <a:pos x="12" y="18"/>
                </a:cxn>
                <a:cxn ang="0">
                  <a:pos x="17" y="18"/>
                </a:cxn>
                <a:cxn ang="0">
                  <a:pos x="20" y="16"/>
                </a:cxn>
                <a:cxn ang="0">
                  <a:pos x="4" y="0"/>
                </a:cxn>
                <a:cxn ang="0">
                  <a:pos x="2" y="3"/>
                </a:cxn>
              </a:cxnLst>
              <a:rect l="0" t="0" r="r" b="b"/>
              <a:pathLst>
                <a:path w="20" h="20">
                  <a:moveTo>
                    <a:pt x="2" y="3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6" y="20"/>
                    <a:pt x="17" y="18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ea typeface="+mn-ea"/>
              </a:endParaRPr>
            </a:p>
          </p:txBody>
        </p:sp>
        <p:sp>
          <p:nvSpPr>
            <p:cNvPr id="50" name="Freeform 75">
              <a:extLst>
                <a:ext uri="{FF2B5EF4-FFF2-40B4-BE49-F238E27FC236}">
                  <a16:creationId xmlns:a16="http://schemas.microsoft.com/office/drawing/2014/main" id="{D3E5EFE0-C626-835D-881F-B68E53183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613" y="4387850"/>
              <a:ext cx="90488" cy="90488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29" y="7"/>
                </a:cxn>
                <a:cxn ang="0">
                  <a:pos x="0" y="36"/>
                </a:cxn>
              </a:cxnLst>
              <a:rect l="0" t="0" r="r" b="b"/>
              <a:pathLst>
                <a:path w="36" h="36">
                  <a:moveTo>
                    <a:pt x="0" y="36"/>
                  </a:moveTo>
                  <a:cubicBezTo>
                    <a:pt x="14" y="29"/>
                    <a:pt x="36" y="14"/>
                    <a:pt x="29" y="7"/>
                  </a:cubicBezTo>
                  <a:cubicBezTo>
                    <a:pt x="22" y="0"/>
                    <a:pt x="7" y="21"/>
                    <a:pt x="0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ea typeface="+mn-ea"/>
              </a:endParaRPr>
            </a:p>
          </p:txBody>
        </p:sp>
      </p:grpSp>
      <p:grpSp>
        <p:nvGrpSpPr>
          <p:cNvPr id="51" name="Group 1136">
            <a:extLst>
              <a:ext uri="{FF2B5EF4-FFF2-40B4-BE49-F238E27FC236}">
                <a16:creationId xmlns:a16="http://schemas.microsoft.com/office/drawing/2014/main" id="{0059D0CB-2423-8927-A448-D7A468CFC53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332914" y="4655733"/>
            <a:ext cx="328722" cy="396798"/>
            <a:chOff x="2712" y="795"/>
            <a:chExt cx="2255" cy="2722"/>
          </a:xfrm>
          <a:solidFill>
            <a:schemeClr val="bg1"/>
          </a:solidFill>
        </p:grpSpPr>
        <p:sp>
          <p:nvSpPr>
            <p:cNvPr id="52" name="Freeform 1138">
              <a:extLst>
                <a:ext uri="{FF2B5EF4-FFF2-40B4-BE49-F238E27FC236}">
                  <a16:creationId xmlns:a16="http://schemas.microsoft.com/office/drawing/2014/main" id="{83608E67-0215-FEED-A9CC-6440C2F47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7" y="2545"/>
              <a:ext cx="148" cy="243"/>
            </a:xfrm>
            <a:custGeom>
              <a:avLst/>
              <a:gdLst>
                <a:gd name="T0" fmla="*/ 0 w 298"/>
                <a:gd name="T1" fmla="*/ 0 h 487"/>
                <a:gd name="T2" fmla="*/ 63 w 298"/>
                <a:gd name="T3" fmla="*/ 17 h 487"/>
                <a:gd name="T4" fmla="*/ 124 w 298"/>
                <a:gd name="T5" fmla="*/ 38 h 487"/>
                <a:gd name="T6" fmla="*/ 184 w 298"/>
                <a:gd name="T7" fmla="*/ 65 h 487"/>
                <a:gd name="T8" fmla="*/ 210 w 298"/>
                <a:gd name="T9" fmla="*/ 80 h 487"/>
                <a:gd name="T10" fmla="*/ 235 w 298"/>
                <a:gd name="T11" fmla="*/ 96 h 487"/>
                <a:gd name="T12" fmla="*/ 257 w 298"/>
                <a:gd name="T13" fmla="*/ 118 h 487"/>
                <a:gd name="T14" fmla="*/ 273 w 298"/>
                <a:gd name="T15" fmla="*/ 139 h 487"/>
                <a:gd name="T16" fmla="*/ 285 w 298"/>
                <a:gd name="T17" fmla="*/ 164 h 487"/>
                <a:gd name="T18" fmla="*/ 293 w 298"/>
                <a:gd name="T19" fmla="*/ 191 h 487"/>
                <a:gd name="T20" fmla="*/ 298 w 298"/>
                <a:gd name="T21" fmla="*/ 229 h 487"/>
                <a:gd name="T22" fmla="*/ 296 w 298"/>
                <a:gd name="T23" fmla="*/ 268 h 487"/>
                <a:gd name="T24" fmla="*/ 288 w 298"/>
                <a:gd name="T25" fmla="*/ 306 h 487"/>
                <a:gd name="T26" fmla="*/ 271 w 298"/>
                <a:gd name="T27" fmla="*/ 343 h 487"/>
                <a:gd name="T28" fmla="*/ 250 w 298"/>
                <a:gd name="T29" fmla="*/ 376 h 487"/>
                <a:gd name="T30" fmla="*/ 222 w 298"/>
                <a:gd name="T31" fmla="*/ 404 h 487"/>
                <a:gd name="T32" fmla="*/ 189 w 298"/>
                <a:gd name="T33" fmla="*/ 427 h 487"/>
                <a:gd name="T34" fmla="*/ 154 w 298"/>
                <a:gd name="T35" fmla="*/ 445 h 487"/>
                <a:gd name="T36" fmla="*/ 116 w 298"/>
                <a:gd name="T37" fmla="*/ 460 h 487"/>
                <a:gd name="T38" fmla="*/ 78 w 298"/>
                <a:gd name="T39" fmla="*/ 472 h 487"/>
                <a:gd name="T40" fmla="*/ 38 w 298"/>
                <a:gd name="T41" fmla="*/ 480 h 487"/>
                <a:gd name="T42" fmla="*/ 0 w 298"/>
                <a:gd name="T43" fmla="*/ 487 h 487"/>
                <a:gd name="T44" fmla="*/ 0 w 298"/>
                <a:gd name="T45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8" h="487">
                  <a:moveTo>
                    <a:pt x="0" y="0"/>
                  </a:moveTo>
                  <a:lnTo>
                    <a:pt x="63" y="17"/>
                  </a:lnTo>
                  <a:lnTo>
                    <a:pt x="124" y="38"/>
                  </a:lnTo>
                  <a:lnTo>
                    <a:pt x="184" y="65"/>
                  </a:lnTo>
                  <a:lnTo>
                    <a:pt x="210" y="80"/>
                  </a:lnTo>
                  <a:lnTo>
                    <a:pt x="235" y="96"/>
                  </a:lnTo>
                  <a:lnTo>
                    <a:pt x="257" y="118"/>
                  </a:lnTo>
                  <a:lnTo>
                    <a:pt x="273" y="139"/>
                  </a:lnTo>
                  <a:lnTo>
                    <a:pt x="285" y="164"/>
                  </a:lnTo>
                  <a:lnTo>
                    <a:pt x="293" y="191"/>
                  </a:lnTo>
                  <a:lnTo>
                    <a:pt x="298" y="229"/>
                  </a:lnTo>
                  <a:lnTo>
                    <a:pt x="296" y="268"/>
                  </a:lnTo>
                  <a:lnTo>
                    <a:pt x="288" y="306"/>
                  </a:lnTo>
                  <a:lnTo>
                    <a:pt x="271" y="343"/>
                  </a:lnTo>
                  <a:lnTo>
                    <a:pt x="250" y="376"/>
                  </a:lnTo>
                  <a:lnTo>
                    <a:pt x="222" y="404"/>
                  </a:lnTo>
                  <a:lnTo>
                    <a:pt x="189" y="427"/>
                  </a:lnTo>
                  <a:lnTo>
                    <a:pt x="154" y="445"/>
                  </a:lnTo>
                  <a:lnTo>
                    <a:pt x="116" y="460"/>
                  </a:lnTo>
                  <a:lnTo>
                    <a:pt x="78" y="472"/>
                  </a:lnTo>
                  <a:lnTo>
                    <a:pt x="38" y="480"/>
                  </a:lnTo>
                  <a:lnTo>
                    <a:pt x="0" y="4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139">
              <a:extLst>
                <a:ext uri="{FF2B5EF4-FFF2-40B4-BE49-F238E27FC236}">
                  <a16:creationId xmlns:a16="http://schemas.microsoft.com/office/drawing/2014/main" id="{442792C8-B3E2-613F-67DD-1127F9160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1" y="2153"/>
              <a:ext cx="122" cy="221"/>
            </a:xfrm>
            <a:custGeom>
              <a:avLst/>
              <a:gdLst>
                <a:gd name="T0" fmla="*/ 243 w 243"/>
                <a:gd name="T1" fmla="*/ 0 h 442"/>
                <a:gd name="T2" fmla="*/ 243 w 243"/>
                <a:gd name="T3" fmla="*/ 442 h 442"/>
                <a:gd name="T4" fmla="*/ 199 w 243"/>
                <a:gd name="T5" fmla="*/ 427 h 442"/>
                <a:gd name="T6" fmla="*/ 157 w 243"/>
                <a:gd name="T7" fmla="*/ 412 h 442"/>
                <a:gd name="T8" fmla="*/ 113 w 243"/>
                <a:gd name="T9" fmla="*/ 390 h 442"/>
                <a:gd name="T10" fmla="*/ 70 w 243"/>
                <a:gd name="T11" fmla="*/ 365 h 442"/>
                <a:gd name="T12" fmla="*/ 47 w 243"/>
                <a:gd name="T13" fmla="*/ 347 h 442"/>
                <a:gd name="T14" fmla="*/ 27 w 243"/>
                <a:gd name="T15" fmla="*/ 327 h 442"/>
                <a:gd name="T16" fmla="*/ 12 w 243"/>
                <a:gd name="T17" fmla="*/ 301 h 442"/>
                <a:gd name="T18" fmla="*/ 4 w 243"/>
                <a:gd name="T19" fmla="*/ 271 h 442"/>
                <a:gd name="T20" fmla="*/ 0 w 243"/>
                <a:gd name="T21" fmla="*/ 238 h 442"/>
                <a:gd name="T22" fmla="*/ 0 w 243"/>
                <a:gd name="T23" fmla="*/ 207 h 442"/>
                <a:gd name="T24" fmla="*/ 7 w 243"/>
                <a:gd name="T25" fmla="*/ 177 h 442"/>
                <a:gd name="T26" fmla="*/ 17 w 243"/>
                <a:gd name="T27" fmla="*/ 147 h 442"/>
                <a:gd name="T28" fmla="*/ 33 w 243"/>
                <a:gd name="T29" fmla="*/ 121 h 442"/>
                <a:gd name="T30" fmla="*/ 58 w 243"/>
                <a:gd name="T31" fmla="*/ 89 h 442"/>
                <a:gd name="T32" fmla="*/ 91 w 243"/>
                <a:gd name="T33" fmla="*/ 63 h 442"/>
                <a:gd name="T34" fmla="*/ 126 w 243"/>
                <a:gd name="T35" fmla="*/ 41 h 442"/>
                <a:gd name="T36" fmla="*/ 164 w 243"/>
                <a:gd name="T37" fmla="*/ 23 h 442"/>
                <a:gd name="T38" fmla="*/ 204 w 243"/>
                <a:gd name="T39" fmla="*/ 10 h 442"/>
                <a:gd name="T40" fmla="*/ 243 w 243"/>
                <a:gd name="T41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3" h="442">
                  <a:moveTo>
                    <a:pt x="243" y="0"/>
                  </a:moveTo>
                  <a:lnTo>
                    <a:pt x="243" y="442"/>
                  </a:lnTo>
                  <a:lnTo>
                    <a:pt x="199" y="427"/>
                  </a:lnTo>
                  <a:lnTo>
                    <a:pt x="157" y="412"/>
                  </a:lnTo>
                  <a:lnTo>
                    <a:pt x="113" y="390"/>
                  </a:lnTo>
                  <a:lnTo>
                    <a:pt x="70" y="365"/>
                  </a:lnTo>
                  <a:lnTo>
                    <a:pt x="47" y="347"/>
                  </a:lnTo>
                  <a:lnTo>
                    <a:pt x="27" y="327"/>
                  </a:lnTo>
                  <a:lnTo>
                    <a:pt x="12" y="301"/>
                  </a:lnTo>
                  <a:lnTo>
                    <a:pt x="4" y="271"/>
                  </a:lnTo>
                  <a:lnTo>
                    <a:pt x="0" y="238"/>
                  </a:lnTo>
                  <a:lnTo>
                    <a:pt x="0" y="207"/>
                  </a:lnTo>
                  <a:lnTo>
                    <a:pt x="7" y="177"/>
                  </a:lnTo>
                  <a:lnTo>
                    <a:pt x="17" y="147"/>
                  </a:lnTo>
                  <a:lnTo>
                    <a:pt x="33" y="121"/>
                  </a:lnTo>
                  <a:lnTo>
                    <a:pt x="58" y="89"/>
                  </a:lnTo>
                  <a:lnTo>
                    <a:pt x="91" y="63"/>
                  </a:lnTo>
                  <a:lnTo>
                    <a:pt x="126" y="41"/>
                  </a:lnTo>
                  <a:lnTo>
                    <a:pt x="164" y="23"/>
                  </a:lnTo>
                  <a:lnTo>
                    <a:pt x="204" y="10"/>
                  </a:lnTo>
                  <a:lnTo>
                    <a:pt x="2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140">
              <a:extLst>
                <a:ext uri="{FF2B5EF4-FFF2-40B4-BE49-F238E27FC236}">
                  <a16:creationId xmlns:a16="http://schemas.microsoft.com/office/drawing/2014/main" id="{76B3FD81-C002-F8A6-BD3D-A0F4A126A8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12" y="795"/>
              <a:ext cx="2255" cy="2722"/>
            </a:xfrm>
            <a:custGeom>
              <a:avLst/>
              <a:gdLst>
                <a:gd name="T0" fmla="*/ 2105 w 4510"/>
                <a:gd name="T1" fmla="*/ 2268 h 5443"/>
                <a:gd name="T2" fmla="*/ 1792 w 4510"/>
                <a:gd name="T3" fmla="*/ 2563 h 5443"/>
                <a:gd name="T4" fmla="*/ 1592 w 4510"/>
                <a:gd name="T5" fmla="*/ 2900 h 5443"/>
                <a:gd name="T6" fmla="*/ 1683 w 4510"/>
                <a:gd name="T7" fmla="*/ 3220 h 5443"/>
                <a:gd name="T8" fmla="*/ 2040 w 4510"/>
                <a:gd name="T9" fmla="*/ 3420 h 5443"/>
                <a:gd name="T10" fmla="*/ 1898 w 4510"/>
                <a:gd name="T11" fmla="*/ 3837 h 5443"/>
                <a:gd name="T12" fmla="*/ 1781 w 4510"/>
                <a:gd name="T13" fmla="*/ 3635 h 5443"/>
                <a:gd name="T14" fmla="*/ 1592 w 4510"/>
                <a:gd name="T15" fmla="*/ 3688 h 5443"/>
                <a:gd name="T16" fmla="*/ 1632 w 4510"/>
                <a:gd name="T17" fmla="*/ 3916 h 5443"/>
                <a:gd name="T18" fmla="*/ 1971 w 4510"/>
                <a:gd name="T19" fmla="*/ 4206 h 5443"/>
                <a:gd name="T20" fmla="*/ 2153 w 4510"/>
                <a:gd name="T21" fmla="*/ 4502 h 5443"/>
                <a:gd name="T22" fmla="*/ 2343 w 4510"/>
                <a:gd name="T23" fmla="*/ 4476 h 5443"/>
                <a:gd name="T24" fmla="*/ 2568 w 4510"/>
                <a:gd name="T25" fmla="*/ 4214 h 5443"/>
                <a:gd name="T26" fmla="*/ 2900 w 4510"/>
                <a:gd name="T27" fmla="*/ 3920 h 5443"/>
                <a:gd name="T28" fmla="*/ 2877 w 4510"/>
                <a:gd name="T29" fmla="*/ 3511 h 5443"/>
                <a:gd name="T30" fmla="*/ 2887 w 4510"/>
                <a:gd name="T31" fmla="*/ 3529 h 5443"/>
                <a:gd name="T32" fmla="*/ 2869 w 4510"/>
                <a:gd name="T33" fmla="*/ 3496 h 5443"/>
                <a:gd name="T34" fmla="*/ 2870 w 4510"/>
                <a:gd name="T35" fmla="*/ 3498 h 5443"/>
                <a:gd name="T36" fmla="*/ 2735 w 4510"/>
                <a:gd name="T37" fmla="*/ 3362 h 5443"/>
                <a:gd name="T38" fmla="*/ 2369 w 4510"/>
                <a:gd name="T39" fmla="*/ 2715 h 5443"/>
                <a:gd name="T40" fmla="*/ 2627 w 4510"/>
                <a:gd name="T41" fmla="*/ 2874 h 5443"/>
                <a:gd name="T42" fmla="*/ 2740 w 4510"/>
                <a:gd name="T43" fmla="*/ 3021 h 5443"/>
                <a:gd name="T44" fmla="*/ 2907 w 4510"/>
                <a:gd name="T45" fmla="*/ 2925 h 5443"/>
                <a:gd name="T46" fmla="*/ 2812 w 4510"/>
                <a:gd name="T47" fmla="*/ 2669 h 5443"/>
                <a:gd name="T48" fmla="*/ 2421 w 4510"/>
                <a:gd name="T49" fmla="*/ 2452 h 5443"/>
                <a:gd name="T50" fmla="*/ 2292 w 4510"/>
                <a:gd name="T51" fmla="*/ 2176 h 5443"/>
                <a:gd name="T52" fmla="*/ 1528 w 4510"/>
                <a:gd name="T53" fmla="*/ 40 h 5443"/>
                <a:gd name="T54" fmla="*/ 1891 w 4510"/>
                <a:gd name="T55" fmla="*/ 185 h 5443"/>
                <a:gd name="T56" fmla="*/ 2263 w 4510"/>
                <a:gd name="T57" fmla="*/ 174 h 5443"/>
                <a:gd name="T58" fmla="*/ 2721 w 4510"/>
                <a:gd name="T59" fmla="*/ 50 h 5443"/>
                <a:gd name="T60" fmla="*/ 3079 w 4510"/>
                <a:gd name="T61" fmla="*/ 26 h 5443"/>
                <a:gd name="T62" fmla="*/ 3093 w 4510"/>
                <a:gd name="T63" fmla="*/ 260 h 5443"/>
                <a:gd name="T64" fmla="*/ 2931 w 4510"/>
                <a:gd name="T65" fmla="*/ 672 h 5443"/>
                <a:gd name="T66" fmla="*/ 2640 w 4510"/>
                <a:gd name="T67" fmla="*/ 1089 h 5443"/>
                <a:gd name="T68" fmla="*/ 2878 w 4510"/>
                <a:gd name="T69" fmla="*/ 1367 h 5443"/>
                <a:gd name="T70" fmla="*/ 3356 w 4510"/>
                <a:gd name="T71" fmla="*/ 1755 h 5443"/>
                <a:gd name="T72" fmla="*/ 3803 w 4510"/>
                <a:gd name="T73" fmla="*/ 2262 h 5443"/>
                <a:gd name="T74" fmla="*/ 4171 w 4510"/>
                <a:gd name="T75" fmla="*/ 2843 h 5443"/>
                <a:gd name="T76" fmla="*/ 4423 w 4510"/>
                <a:gd name="T77" fmla="*/ 3453 h 5443"/>
                <a:gd name="T78" fmla="*/ 4510 w 4510"/>
                <a:gd name="T79" fmla="*/ 4050 h 5443"/>
                <a:gd name="T80" fmla="*/ 4393 w 4510"/>
                <a:gd name="T81" fmla="*/ 4591 h 5443"/>
                <a:gd name="T82" fmla="*/ 4026 w 4510"/>
                <a:gd name="T83" fmla="*/ 5033 h 5443"/>
                <a:gd name="T84" fmla="*/ 3366 w 4510"/>
                <a:gd name="T85" fmla="*/ 5333 h 5443"/>
                <a:gd name="T86" fmla="*/ 2369 w 4510"/>
                <a:gd name="T87" fmla="*/ 5443 h 5443"/>
                <a:gd name="T88" fmla="*/ 1255 w 4510"/>
                <a:gd name="T89" fmla="*/ 5341 h 5443"/>
                <a:gd name="T90" fmla="*/ 536 w 4510"/>
                <a:gd name="T91" fmla="*/ 5038 h 5443"/>
                <a:gd name="T92" fmla="*/ 134 w 4510"/>
                <a:gd name="T93" fmla="*/ 4578 h 5443"/>
                <a:gd name="T94" fmla="*/ 0 w 4510"/>
                <a:gd name="T95" fmla="*/ 4011 h 5443"/>
                <a:gd name="T96" fmla="*/ 86 w 4510"/>
                <a:gd name="T97" fmla="*/ 3385 h 5443"/>
                <a:gd name="T98" fmla="*/ 341 w 4510"/>
                <a:gd name="T99" fmla="*/ 2750 h 5443"/>
                <a:gd name="T100" fmla="*/ 718 w 4510"/>
                <a:gd name="T101" fmla="*/ 2156 h 5443"/>
                <a:gd name="T102" fmla="*/ 1166 w 4510"/>
                <a:gd name="T103" fmla="*/ 1651 h 5443"/>
                <a:gd name="T104" fmla="*/ 1635 w 4510"/>
                <a:gd name="T105" fmla="*/ 1286 h 5443"/>
                <a:gd name="T106" fmla="*/ 1476 w 4510"/>
                <a:gd name="T107" fmla="*/ 953 h 5443"/>
                <a:gd name="T108" fmla="*/ 1209 w 4510"/>
                <a:gd name="T109" fmla="*/ 505 h 5443"/>
                <a:gd name="T110" fmla="*/ 1161 w 4510"/>
                <a:gd name="T111" fmla="*/ 134 h 5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10" h="5443">
                  <a:moveTo>
                    <a:pt x="2230" y="2164"/>
                  </a:moveTo>
                  <a:lnTo>
                    <a:pt x="2201" y="2167"/>
                  </a:lnTo>
                  <a:lnTo>
                    <a:pt x="2173" y="2179"/>
                  </a:lnTo>
                  <a:lnTo>
                    <a:pt x="2146" y="2197"/>
                  </a:lnTo>
                  <a:lnTo>
                    <a:pt x="2128" y="2219"/>
                  </a:lnTo>
                  <a:lnTo>
                    <a:pt x="2113" y="2242"/>
                  </a:lnTo>
                  <a:lnTo>
                    <a:pt x="2105" y="2268"/>
                  </a:lnTo>
                  <a:lnTo>
                    <a:pt x="2101" y="2297"/>
                  </a:lnTo>
                  <a:lnTo>
                    <a:pt x="2101" y="2445"/>
                  </a:lnTo>
                  <a:lnTo>
                    <a:pt x="2035" y="2457"/>
                  </a:lnTo>
                  <a:lnTo>
                    <a:pt x="1971" y="2475"/>
                  </a:lnTo>
                  <a:lnTo>
                    <a:pt x="1908" y="2498"/>
                  </a:lnTo>
                  <a:lnTo>
                    <a:pt x="1848" y="2528"/>
                  </a:lnTo>
                  <a:lnTo>
                    <a:pt x="1792" y="2563"/>
                  </a:lnTo>
                  <a:lnTo>
                    <a:pt x="1741" y="2606"/>
                  </a:lnTo>
                  <a:lnTo>
                    <a:pt x="1698" y="2651"/>
                  </a:lnTo>
                  <a:lnTo>
                    <a:pt x="1660" y="2702"/>
                  </a:lnTo>
                  <a:lnTo>
                    <a:pt x="1630" y="2756"/>
                  </a:lnTo>
                  <a:lnTo>
                    <a:pt x="1612" y="2803"/>
                  </a:lnTo>
                  <a:lnTo>
                    <a:pt x="1600" y="2851"/>
                  </a:lnTo>
                  <a:lnTo>
                    <a:pt x="1592" y="2900"/>
                  </a:lnTo>
                  <a:lnTo>
                    <a:pt x="1591" y="2950"/>
                  </a:lnTo>
                  <a:lnTo>
                    <a:pt x="1594" y="3000"/>
                  </a:lnTo>
                  <a:lnTo>
                    <a:pt x="1600" y="3048"/>
                  </a:lnTo>
                  <a:lnTo>
                    <a:pt x="1614" y="3096"/>
                  </a:lnTo>
                  <a:lnTo>
                    <a:pt x="1632" y="3142"/>
                  </a:lnTo>
                  <a:lnTo>
                    <a:pt x="1655" y="3183"/>
                  </a:lnTo>
                  <a:lnTo>
                    <a:pt x="1683" y="3220"/>
                  </a:lnTo>
                  <a:lnTo>
                    <a:pt x="1715" y="3254"/>
                  </a:lnTo>
                  <a:lnTo>
                    <a:pt x="1751" y="3284"/>
                  </a:lnTo>
                  <a:lnTo>
                    <a:pt x="1802" y="3321"/>
                  </a:lnTo>
                  <a:lnTo>
                    <a:pt x="1858" y="3352"/>
                  </a:lnTo>
                  <a:lnTo>
                    <a:pt x="1918" y="3379"/>
                  </a:lnTo>
                  <a:lnTo>
                    <a:pt x="1977" y="3400"/>
                  </a:lnTo>
                  <a:lnTo>
                    <a:pt x="2040" y="3420"/>
                  </a:lnTo>
                  <a:lnTo>
                    <a:pt x="2101" y="3436"/>
                  </a:lnTo>
                  <a:lnTo>
                    <a:pt x="2101" y="3966"/>
                  </a:lnTo>
                  <a:lnTo>
                    <a:pt x="2055" y="3951"/>
                  </a:lnTo>
                  <a:lnTo>
                    <a:pt x="2010" y="3930"/>
                  </a:lnTo>
                  <a:lnTo>
                    <a:pt x="1969" y="3905"/>
                  </a:lnTo>
                  <a:lnTo>
                    <a:pt x="1931" y="3873"/>
                  </a:lnTo>
                  <a:lnTo>
                    <a:pt x="1898" y="3837"/>
                  </a:lnTo>
                  <a:lnTo>
                    <a:pt x="1872" y="3797"/>
                  </a:lnTo>
                  <a:lnTo>
                    <a:pt x="1852" y="3754"/>
                  </a:lnTo>
                  <a:lnTo>
                    <a:pt x="1843" y="3731"/>
                  </a:lnTo>
                  <a:lnTo>
                    <a:pt x="1837" y="3708"/>
                  </a:lnTo>
                  <a:lnTo>
                    <a:pt x="1824" y="3680"/>
                  </a:lnTo>
                  <a:lnTo>
                    <a:pt x="1805" y="3655"/>
                  </a:lnTo>
                  <a:lnTo>
                    <a:pt x="1781" y="3635"/>
                  </a:lnTo>
                  <a:lnTo>
                    <a:pt x="1753" y="3622"/>
                  </a:lnTo>
                  <a:lnTo>
                    <a:pt x="1723" y="3617"/>
                  </a:lnTo>
                  <a:lnTo>
                    <a:pt x="1690" y="3617"/>
                  </a:lnTo>
                  <a:lnTo>
                    <a:pt x="1660" y="3625"/>
                  </a:lnTo>
                  <a:lnTo>
                    <a:pt x="1634" y="3640"/>
                  </a:lnTo>
                  <a:lnTo>
                    <a:pt x="1610" y="3662"/>
                  </a:lnTo>
                  <a:lnTo>
                    <a:pt x="1592" y="3688"/>
                  </a:lnTo>
                  <a:lnTo>
                    <a:pt x="1582" y="3711"/>
                  </a:lnTo>
                  <a:lnTo>
                    <a:pt x="1577" y="3738"/>
                  </a:lnTo>
                  <a:lnTo>
                    <a:pt x="1577" y="3762"/>
                  </a:lnTo>
                  <a:lnTo>
                    <a:pt x="1581" y="3786"/>
                  </a:lnTo>
                  <a:lnTo>
                    <a:pt x="1587" y="3809"/>
                  </a:lnTo>
                  <a:lnTo>
                    <a:pt x="1604" y="3857"/>
                  </a:lnTo>
                  <a:lnTo>
                    <a:pt x="1632" y="3916"/>
                  </a:lnTo>
                  <a:lnTo>
                    <a:pt x="1665" y="3973"/>
                  </a:lnTo>
                  <a:lnTo>
                    <a:pt x="1705" y="4024"/>
                  </a:lnTo>
                  <a:lnTo>
                    <a:pt x="1751" y="4070"/>
                  </a:lnTo>
                  <a:lnTo>
                    <a:pt x="1801" y="4113"/>
                  </a:lnTo>
                  <a:lnTo>
                    <a:pt x="1853" y="4148"/>
                  </a:lnTo>
                  <a:lnTo>
                    <a:pt x="1911" y="4179"/>
                  </a:lnTo>
                  <a:lnTo>
                    <a:pt x="1971" y="4206"/>
                  </a:lnTo>
                  <a:lnTo>
                    <a:pt x="2032" y="4226"/>
                  </a:lnTo>
                  <a:lnTo>
                    <a:pt x="2101" y="4241"/>
                  </a:lnTo>
                  <a:lnTo>
                    <a:pt x="2101" y="4396"/>
                  </a:lnTo>
                  <a:lnTo>
                    <a:pt x="2105" y="4428"/>
                  </a:lnTo>
                  <a:lnTo>
                    <a:pt x="2115" y="4456"/>
                  </a:lnTo>
                  <a:lnTo>
                    <a:pt x="2131" y="4481"/>
                  </a:lnTo>
                  <a:lnTo>
                    <a:pt x="2153" y="4502"/>
                  </a:lnTo>
                  <a:lnTo>
                    <a:pt x="2179" y="4519"/>
                  </a:lnTo>
                  <a:lnTo>
                    <a:pt x="2209" y="4528"/>
                  </a:lnTo>
                  <a:lnTo>
                    <a:pt x="2239" y="4530"/>
                  </a:lnTo>
                  <a:lnTo>
                    <a:pt x="2270" y="4525"/>
                  </a:lnTo>
                  <a:lnTo>
                    <a:pt x="2298" y="4515"/>
                  </a:lnTo>
                  <a:lnTo>
                    <a:pt x="2323" y="4497"/>
                  </a:lnTo>
                  <a:lnTo>
                    <a:pt x="2343" y="4476"/>
                  </a:lnTo>
                  <a:lnTo>
                    <a:pt x="2356" y="4452"/>
                  </a:lnTo>
                  <a:lnTo>
                    <a:pt x="2366" y="4424"/>
                  </a:lnTo>
                  <a:lnTo>
                    <a:pt x="2369" y="4396"/>
                  </a:lnTo>
                  <a:lnTo>
                    <a:pt x="2369" y="4254"/>
                  </a:lnTo>
                  <a:lnTo>
                    <a:pt x="2435" y="4246"/>
                  </a:lnTo>
                  <a:lnTo>
                    <a:pt x="2503" y="4234"/>
                  </a:lnTo>
                  <a:lnTo>
                    <a:pt x="2568" y="4214"/>
                  </a:lnTo>
                  <a:lnTo>
                    <a:pt x="2630" y="4189"/>
                  </a:lnTo>
                  <a:lnTo>
                    <a:pt x="2690" y="4160"/>
                  </a:lnTo>
                  <a:lnTo>
                    <a:pt x="2746" y="4120"/>
                  </a:lnTo>
                  <a:lnTo>
                    <a:pt x="2794" y="4078"/>
                  </a:lnTo>
                  <a:lnTo>
                    <a:pt x="2837" y="4030"/>
                  </a:lnTo>
                  <a:lnTo>
                    <a:pt x="2872" y="3978"/>
                  </a:lnTo>
                  <a:lnTo>
                    <a:pt x="2900" y="3920"/>
                  </a:lnTo>
                  <a:lnTo>
                    <a:pt x="2920" y="3858"/>
                  </a:lnTo>
                  <a:lnTo>
                    <a:pt x="2931" y="3796"/>
                  </a:lnTo>
                  <a:lnTo>
                    <a:pt x="2935" y="3738"/>
                  </a:lnTo>
                  <a:lnTo>
                    <a:pt x="2930" y="3678"/>
                  </a:lnTo>
                  <a:lnTo>
                    <a:pt x="2920" y="3620"/>
                  </a:lnTo>
                  <a:lnTo>
                    <a:pt x="2902" y="3564"/>
                  </a:lnTo>
                  <a:lnTo>
                    <a:pt x="2877" y="3511"/>
                  </a:lnTo>
                  <a:lnTo>
                    <a:pt x="2878" y="3514"/>
                  </a:lnTo>
                  <a:lnTo>
                    <a:pt x="2882" y="3518"/>
                  </a:lnTo>
                  <a:lnTo>
                    <a:pt x="2883" y="3521"/>
                  </a:lnTo>
                  <a:lnTo>
                    <a:pt x="2885" y="3524"/>
                  </a:lnTo>
                  <a:lnTo>
                    <a:pt x="2887" y="3527"/>
                  </a:lnTo>
                  <a:lnTo>
                    <a:pt x="2887" y="3527"/>
                  </a:lnTo>
                  <a:lnTo>
                    <a:pt x="2887" y="3529"/>
                  </a:lnTo>
                  <a:lnTo>
                    <a:pt x="2887" y="3527"/>
                  </a:lnTo>
                  <a:lnTo>
                    <a:pt x="2885" y="3526"/>
                  </a:lnTo>
                  <a:lnTo>
                    <a:pt x="2883" y="3523"/>
                  </a:lnTo>
                  <a:lnTo>
                    <a:pt x="2880" y="3516"/>
                  </a:lnTo>
                  <a:lnTo>
                    <a:pt x="2877" y="3509"/>
                  </a:lnTo>
                  <a:lnTo>
                    <a:pt x="2872" y="3503"/>
                  </a:lnTo>
                  <a:lnTo>
                    <a:pt x="2869" y="3496"/>
                  </a:lnTo>
                  <a:lnTo>
                    <a:pt x="2867" y="3493"/>
                  </a:lnTo>
                  <a:lnTo>
                    <a:pt x="2865" y="3491"/>
                  </a:lnTo>
                  <a:lnTo>
                    <a:pt x="2865" y="3489"/>
                  </a:lnTo>
                  <a:lnTo>
                    <a:pt x="2865" y="3491"/>
                  </a:lnTo>
                  <a:lnTo>
                    <a:pt x="2867" y="3491"/>
                  </a:lnTo>
                  <a:lnTo>
                    <a:pt x="2869" y="3494"/>
                  </a:lnTo>
                  <a:lnTo>
                    <a:pt x="2870" y="3498"/>
                  </a:lnTo>
                  <a:lnTo>
                    <a:pt x="2872" y="3501"/>
                  </a:lnTo>
                  <a:lnTo>
                    <a:pt x="2874" y="3504"/>
                  </a:lnTo>
                  <a:lnTo>
                    <a:pt x="2877" y="3509"/>
                  </a:lnTo>
                  <a:lnTo>
                    <a:pt x="2847" y="3466"/>
                  </a:lnTo>
                  <a:lnTo>
                    <a:pt x="2814" y="3427"/>
                  </a:lnTo>
                  <a:lnTo>
                    <a:pt x="2776" y="3392"/>
                  </a:lnTo>
                  <a:lnTo>
                    <a:pt x="2735" y="3362"/>
                  </a:lnTo>
                  <a:lnTo>
                    <a:pt x="2692" y="3334"/>
                  </a:lnTo>
                  <a:lnTo>
                    <a:pt x="2645" y="3311"/>
                  </a:lnTo>
                  <a:lnTo>
                    <a:pt x="2597" y="3291"/>
                  </a:lnTo>
                  <a:lnTo>
                    <a:pt x="2523" y="3264"/>
                  </a:lnTo>
                  <a:lnTo>
                    <a:pt x="2445" y="3241"/>
                  </a:lnTo>
                  <a:lnTo>
                    <a:pt x="2369" y="3223"/>
                  </a:lnTo>
                  <a:lnTo>
                    <a:pt x="2369" y="2715"/>
                  </a:lnTo>
                  <a:lnTo>
                    <a:pt x="2417" y="2727"/>
                  </a:lnTo>
                  <a:lnTo>
                    <a:pt x="2465" y="2742"/>
                  </a:lnTo>
                  <a:lnTo>
                    <a:pt x="2510" y="2761"/>
                  </a:lnTo>
                  <a:lnTo>
                    <a:pt x="2553" y="2788"/>
                  </a:lnTo>
                  <a:lnTo>
                    <a:pt x="2587" y="2818"/>
                  </a:lnTo>
                  <a:lnTo>
                    <a:pt x="2616" y="2854"/>
                  </a:lnTo>
                  <a:lnTo>
                    <a:pt x="2627" y="2874"/>
                  </a:lnTo>
                  <a:lnTo>
                    <a:pt x="2637" y="2895"/>
                  </a:lnTo>
                  <a:lnTo>
                    <a:pt x="2645" y="2919"/>
                  </a:lnTo>
                  <a:lnTo>
                    <a:pt x="2652" y="2940"/>
                  </a:lnTo>
                  <a:lnTo>
                    <a:pt x="2667" y="2968"/>
                  </a:lnTo>
                  <a:lnTo>
                    <a:pt x="2687" y="2991"/>
                  </a:lnTo>
                  <a:lnTo>
                    <a:pt x="2711" y="3010"/>
                  </a:lnTo>
                  <a:lnTo>
                    <a:pt x="2740" y="3021"/>
                  </a:lnTo>
                  <a:lnTo>
                    <a:pt x="2771" y="3026"/>
                  </a:lnTo>
                  <a:lnTo>
                    <a:pt x="2802" y="3025"/>
                  </a:lnTo>
                  <a:lnTo>
                    <a:pt x="2832" y="3015"/>
                  </a:lnTo>
                  <a:lnTo>
                    <a:pt x="2859" y="2998"/>
                  </a:lnTo>
                  <a:lnTo>
                    <a:pt x="2880" y="2977"/>
                  </a:lnTo>
                  <a:lnTo>
                    <a:pt x="2898" y="2948"/>
                  </a:lnTo>
                  <a:lnTo>
                    <a:pt x="2907" y="2925"/>
                  </a:lnTo>
                  <a:lnTo>
                    <a:pt x="2910" y="2899"/>
                  </a:lnTo>
                  <a:lnTo>
                    <a:pt x="2908" y="2872"/>
                  </a:lnTo>
                  <a:lnTo>
                    <a:pt x="2903" y="2849"/>
                  </a:lnTo>
                  <a:lnTo>
                    <a:pt x="2897" y="2824"/>
                  </a:lnTo>
                  <a:lnTo>
                    <a:pt x="2877" y="2776"/>
                  </a:lnTo>
                  <a:lnTo>
                    <a:pt x="2849" y="2720"/>
                  </a:lnTo>
                  <a:lnTo>
                    <a:pt x="2812" y="2669"/>
                  </a:lnTo>
                  <a:lnTo>
                    <a:pt x="2771" y="2622"/>
                  </a:lnTo>
                  <a:lnTo>
                    <a:pt x="2721" y="2579"/>
                  </a:lnTo>
                  <a:lnTo>
                    <a:pt x="2667" y="2541"/>
                  </a:lnTo>
                  <a:lnTo>
                    <a:pt x="2609" y="2512"/>
                  </a:lnTo>
                  <a:lnTo>
                    <a:pt x="2548" y="2487"/>
                  </a:lnTo>
                  <a:lnTo>
                    <a:pt x="2485" y="2467"/>
                  </a:lnTo>
                  <a:lnTo>
                    <a:pt x="2421" y="2452"/>
                  </a:lnTo>
                  <a:lnTo>
                    <a:pt x="2369" y="2444"/>
                  </a:lnTo>
                  <a:lnTo>
                    <a:pt x="2369" y="2297"/>
                  </a:lnTo>
                  <a:lnTo>
                    <a:pt x="2366" y="2267"/>
                  </a:lnTo>
                  <a:lnTo>
                    <a:pt x="2354" y="2239"/>
                  </a:lnTo>
                  <a:lnTo>
                    <a:pt x="2338" y="2212"/>
                  </a:lnTo>
                  <a:lnTo>
                    <a:pt x="2316" y="2192"/>
                  </a:lnTo>
                  <a:lnTo>
                    <a:pt x="2292" y="2176"/>
                  </a:lnTo>
                  <a:lnTo>
                    <a:pt x="2262" y="2166"/>
                  </a:lnTo>
                  <a:lnTo>
                    <a:pt x="2230" y="2164"/>
                  </a:lnTo>
                  <a:close/>
                  <a:moveTo>
                    <a:pt x="1346" y="0"/>
                  </a:moveTo>
                  <a:lnTo>
                    <a:pt x="1389" y="2"/>
                  </a:lnTo>
                  <a:lnTo>
                    <a:pt x="1433" y="10"/>
                  </a:lnTo>
                  <a:lnTo>
                    <a:pt x="1480" y="23"/>
                  </a:lnTo>
                  <a:lnTo>
                    <a:pt x="1528" y="40"/>
                  </a:lnTo>
                  <a:lnTo>
                    <a:pt x="1577" y="58"/>
                  </a:lnTo>
                  <a:lnTo>
                    <a:pt x="1627" y="79"/>
                  </a:lnTo>
                  <a:lnTo>
                    <a:pt x="1680" y="103"/>
                  </a:lnTo>
                  <a:lnTo>
                    <a:pt x="1731" y="126"/>
                  </a:lnTo>
                  <a:lnTo>
                    <a:pt x="1784" y="147"/>
                  </a:lnTo>
                  <a:lnTo>
                    <a:pt x="1837" y="167"/>
                  </a:lnTo>
                  <a:lnTo>
                    <a:pt x="1891" y="185"/>
                  </a:lnTo>
                  <a:lnTo>
                    <a:pt x="1944" y="199"/>
                  </a:lnTo>
                  <a:lnTo>
                    <a:pt x="1999" y="207"/>
                  </a:lnTo>
                  <a:lnTo>
                    <a:pt x="2052" y="212"/>
                  </a:lnTo>
                  <a:lnTo>
                    <a:pt x="2106" y="208"/>
                  </a:lnTo>
                  <a:lnTo>
                    <a:pt x="2153" y="200"/>
                  </a:lnTo>
                  <a:lnTo>
                    <a:pt x="2206" y="189"/>
                  </a:lnTo>
                  <a:lnTo>
                    <a:pt x="2263" y="174"/>
                  </a:lnTo>
                  <a:lnTo>
                    <a:pt x="2323" y="157"/>
                  </a:lnTo>
                  <a:lnTo>
                    <a:pt x="2387" y="139"/>
                  </a:lnTo>
                  <a:lnTo>
                    <a:pt x="2452" y="121"/>
                  </a:lnTo>
                  <a:lnTo>
                    <a:pt x="2520" y="103"/>
                  </a:lnTo>
                  <a:lnTo>
                    <a:pt x="2587" y="83"/>
                  </a:lnTo>
                  <a:lnTo>
                    <a:pt x="2655" y="66"/>
                  </a:lnTo>
                  <a:lnTo>
                    <a:pt x="2721" y="50"/>
                  </a:lnTo>
                  <a:lnTo>
                    <a:pt x="2786" y="35"/>
                  </a:lnTo>
                  <a:lnTo>
                    <a:pt x="2849" y="25"/>
                  </a:lnTo>
                  <a:lnTo>
                    <a:pt x="2908" y="17"/>
                  </a:lnTo>
                  <a:lnTo>
                    <a:pt x="2964" y="13"/>
                  </a:lnTo>
                  <a:lnTo>
                    <a:pt x="3016" y="13"/>
                  </a:lnTo>
                  <a:lnTo>
                    <a:pt x="3060" y="18"/>
                  </a:lnTo>
                  <a:lnTo>
                    <a:pt x="3079" y="26"/>
                  </a:lnTo>
                  <a:lnTo>
                    <a:pt x="3093" y="43"/>
                  </a:lnTo>
                  <a:lnTo>
                    <a:pt x="3103" y="65"/>
                  </a:lnTo>
                  <a:lnTo>
                    <a:pt x="3110" y="93"/>
                  </a:lnTo>
                  <a:lnTo>
                    <a:pt x="3112" y="127"/>
                  </a:lnTo>
                  <a:lnTo>
                    <a:pt x="3108" y="167"/>
                  </a:lnTo>
                  <a:lnTo>
                    <a:pt x="3103" y="210"/>
                  </a:lnTo>
                  <a:lnTo>
                    <a:pt x="3093" y="260"/>
                  </a:lnTo>
                  <a:lnTo>
                    <a:pt x="3080" y="311"/>
                  </a:lnTo>
                  <a:lnTo>
                    <a:pt x="3062" y="366"/>
                  </a:lnTo>
                  <a:lnTo>
                    <a:pt x="3042" y="424"/>
                  </a:lnTo>
                  <a:lnTo>
                    <a:pt x="3019" y="485"/>
                  </a:lnTo>
                  <a:lnTo>
                    <a:pt x="2993" y="546"/>
                  </a:lnTo>
                  <a:lnTo>
                    <a:pt x="2963" y="609"/>
                  </a:lnTo>
                  <a:lnTo>
                    <a:pt x="2931" y="672"/>
                  </a:lnTo>
                  <a:lnTo>
                    <a:pt x="2897" y="736"/>
                  </a:lnTo>
                  <a:lnTo>
                    <a:pt x="2860" y="799"/>
                  </a:lnTo>
                  <a:lnTo>
                    <a:pt x="2821" y="860"/>
                  </a:lnTo>
                  <a:lnTo>
                    <a:pt x="2778" y="922"/>
                  </a:lnTo>
                  <a:lnTo>
                    <a:pt x="2735" y="979"/>
                  </a:lnTo>
                  <a:lnTo>
                    <a:pt x="2688" y="1036"/>
                  </a:lnTo>
                  <a:lnTo>
                    <a:pt x="2640" y="1089"/>
                  </a:lnTo>
                  <a:lnTo>
                    <a:pt x="2591" y="1138"/>
                  </a:lnTo>
                  <a:lnTo>
                    <a:pt x="2540" y="1185"/>
                  </a:lnTo>
                  <a:lnTo>
                    <a:pt x="2606" y="1214"/>
                  </a:lnTo>
                  <a:lnTo>
                    <a:pt x="2673" y="1246"/>
                  </a:lnTo>
                  <a:lnTo>
                    <a:pt x="2741" y="1284"/>
                  </a:lnTo>
                  <a:lnTo>
                    <a:pt x="2809" y="1324"/>
                  </a:lnTo>
                  <a:lnTo>
                    <a:pt x="2878" y="1367"/>
                  </a:lnTo>
                  <a:lnTo>
                    <a:pt x="2946" y="1413"/>
                  </a:lnTo>
                  <a:lnTo>
                    <a:pt x="3016" y="1463"/>
                  </a:lnTo>
                  <a:lnTo>
                    <a:pt x="3084" y="1516"/>
                  </a:lnTo>
                  <a:lnTo>
                    <a:pt x="3153" y="1572"/>
                  </a:lnTo>
                  <a:lnTo>
                    <a:pt x="3221" y="1631"/>
                  </a:lnTo>
                  <a:lnTo>
                    <a:pt x="3289" y="1693"/>
                  </a:lnTo>
                  <a:lnTo>
                    <a:pt x="3356" y="1755"/>
                  </a:lnTo>
                  <a:lnTo>
                    <a:pt x="3422" y="1822"/>
                  </a:lnTo>
                  <a:lnTo>
                    <a:pt x="3489" y="1891"/>
                  </a:lnTo>
                  <a:lnTo>
                    <a:pt x="3553" y="1961"/>
                  </a:lnTo>
                  <a:lnTo>
                    <a:pt x="3618" y="2033"/>
                  </a:lnTo>
                  <a:lnTo>
                    <a:pt x="3680" y="2108"/>
                  </a:lnTo>
                  <a:lnTo>
                    <a:pt x="3742" y="2184"/>
                  </a:lnTo>
                  <a:lnTo>
                    <a:pt x="3803" y="2262"/>
                  </a:lnTo>
                  <a:lnTo>
                    <a:pt x="3861" y="2341"/>
                  </a:lnTo>
                  <a:lnTo>
                    <a:pt x="3917" y="2422"/>
                  </a:lnTo>
                  <a:lnTo>
                    <a:pt x="3973" y="2505"/>
                  </a:lnTo>
                  <a:lnTo>
                    <a:pt x="4026" y="2588"/>
                  </a:lnTo>
                  <a:lnTo>
                    <a:pt x="4077" y="2672"/>
                  </a:lnTo>
                  <a:lnTo>
                    <a:pt x="4125" y="2756"/>
                  </a:lnTo>
                  <a:lnTo>
                    <a:pt x="4171" y="2843"/>
                  </a:lnTo>
                  <a:lnTo>
                    <a:pt x="4216" y="2929"/>
                  </a:lnTo>
                  <a:lnTo>
                    <a:pt x="4257" y="3016"/>
                  </a:lnTo>
                  <a:lnTo>
                    <a:pt x="4297" y="3102"/>
                  </a:lnTo>
                  <a:lnTo>
                    <a:pt x="4333" y="3190"/>
                  </a:lnTo>
                  <a:lnTo>
                    <a:pt x="4367" y="3278"/>
                  </a:lnTo>
                  <a:lnTo>
                    <a:pt x="4396" y="3365"/>
                  </a:lnTo>
                  <a:lnTo>
                    <a:pt x="4423" y="3453"/>
                  </a:lnTo>
                  <a:lnTo>
                    <a:pt x="4446" y="3541"/>
                  </a:lnTo>
                  <a:lnTo>
                    <a:pt x="4467" y="3627"/>
                  </a:lnTo>
                  <a:lnTo>
                    <a:pt x="4484" y="3713"/>
                  </a:lnTo>
                  <a:lnTo>
                    <a:pt x="4495" y="3799"/>
                  </a:lnTo>
                  <a:lnTo>
                    <a:pt x="4505" y="3883"/>
                  </a:lnTo>
                  <a:lnTo>
                    <a:pt x="4510" y="3968"/>
                  </a:lnTo>
                  <a:lnTo>
                    <a:pt x="4510" y="4050"/>
                  </a:lnTo>
                  <a:lnTo>
                    <a:pt x="4509" y="4133"/>
                  </a:lnTo>
                  <a:lnTo>
                    <a:pt x="4500" y="4212"/>
                  </a:lnTo>
                  <a:lnTo>
                    <a:pt x="4489" y="4292"/>
                  </a:lnTo>
                  <a:lnTo>
                    <a:pt x="4472" y="4370"/>
                  </a:lnTo>
                  <a:lnTo>
                    <a:pt x="4451" y="4446"/>
                  </a:lnTo>
                  <a:lnTo>
                    <a:pt x="4424" y="4520"/>
                  </a:lnTo>
                  <a:lnTo>
                    <a:pt x="4393" y="4591"/>
                  </a:lnTo>
                  <a:lnTo>
                    <a:pt x="4357" y="4663"/>
                  </a:lnTo>
                  <a:lnTo>
                    <a:pt x="4315" y="4730"/>
                  </a:lnTo>
                  <a:lnTo>
                    <a:pt x="4269" y="4797"/>
                  </a:lnTo>
                  <a:lnTo>
                    <a:pt x="4216" y="4859"/>
                  </a:lnTo>
                  <a:lnTo>
                    <a:pt x="4158" y="4921"/>
                  </a:lnTo>
                  <a:lnTo>
                    <a:pt x="4095" y="4979"/>
                  </a:lnTo>
                  <a:lnTo>
                    <a:pt x="4026" y="5033"/>
                  </a:lnTo>
                  <a:lnTo>
                    <a:pt x="3950" y="5086"/>
                  </a:lnTo>
                  <a:lnTo>
                    <a:pt x="3869" y="5136"/>
                  </a:lnTo>
                  <a:lnTo>
                    <a:pt x="3781" y="5182"/>
                  </a:lnTo>
                  <a:lnTo>
                    <a:pt x="3687" y="5225"/>
                  </a:lnTo>
                  <a:lnTo>
                    <a:pt x="3586" y="5263"/>
                  </a:lnTo>
                  <a:lnTo>
                    <a:pt x="3480" y="5300"/>
                  </a:lnTo>
                  <a:lnTo>
                    <a:pt x="3366" y="5333"/>
                  </a:lnTo>
                  <a:lnTo>
                    <a:pt x="3246" y="5361"/>
                  </a:lnTo>
                  <a:lnTo>
                    <a:pt x="3117" y="5386"/>
                  </a:lnTo>
                  <a:lnTo>
                    <a:pt x="2983" y="5405"/>
                  </a:lnTo>
                  <a:lnTo>
                    <a:pt x="2840" y="5422"/>
                  </a:lnTo>
                  <a:lnTo>
                    <a:pt x="2692" y="5434"/>
                  </a:lnTo>
                  <a:lnTo>
                    <a:pt x="2535" y="5442"/>
                  </a:lnTo>
                  <a:lnTo>
                    <a:pt x="2369" y="5443"/>
                  </a:lnTo>
                  <a:lnTo>
                    <a:pt x="2197" y="5442"/>
                  </a:lnTo>
                  <a:lnTo>
                    <a:pt x="2017" y="5435"/>
                  </a:lnTo>
                  <a:lnTo>
                    <a:pt x="1829" y="5424"/>
                  </a:lnTo>
                  <a:lnTo>
                    <a:pt x="1673" y="5410"/>
                  </a:lnTo>
                  <a:lnTo>
                    <a:pt x="1526" y="5392"/>
                  </a:lnTo>
                  <a:lnTo>
                    <a:pt x="1387" y="5369"/>
                  </a:lnTo>
                  <a:lnTo>
                    <a:pt x="1255" y="5341"/>
                  </a:lnTo>
                  <a:lnTo>
                    <a:pt x="1131" y="5309"/>
                  </a:lnTo>
                  <a:lnTo>
                    <a:pt x="1015" y="5273"/>
                  </a:lnTo>
                  <a:lnTo>
                    <a:pt x="904" y="5233"/>
                  </a:lnTo>
                  <a:lnTo>
                    <a:pt x="802" y="5190"/>
                  </a:lnTo>
                  <a:lnTo>
                    <a:pt x="706" y="5142"/>
                  </a:lnTo>
                  <a:lnTo>
                    <a:pt x="618" y="5093"/>
                  </a:lnTo>
                  <a:lnTo>
                    <a:pt x="536" y="5038"/>
                  </a:lnTo>
                  <a:lnTo>
                    <a:pt x="460" y="4982"/>
                  </a:lnTo>
                  <a:lnTo>
                    <a:pt x="390" y="4921"/>
                  </a:lnTo>
                  <a:lnTo>
                    <a:pt x="327" y="4858"/>
                  </a:lnTo>
                  <a:lnTo>
                    <a:pt x="269" y="4792"/>
                  </a:lnTo>
                  <a:lnTo>
                    <a:pt x="218" y="4724"/>
                  </a:lnTo>
                  <a:lnTo>
                    <a:pt x="174" y="4653"/>
                  </a:lnTo>
                  <a:lnTo>
                    <a:pt x="134" y="4578"/>
                  </a:lnTo>
                  <a:lnTo>
                    <a:pt x="99" y="4504"/>
                  </a:lnTo>
                  <a:lnTo>
                    <a:pt x="69" y="4426"/>
                  </a:lnTo>
                  <a:lnTo>
                    <a:pt x="46" y="4345"/>
                  </a:lnTo>
                  <a:lnTo>
                    <a:pt x="26" y="4264"/>
                  </a:lnTo>
                  <a:lnTo>
                    <a:pt x="13" y="4181"/>
                  </a:lnTo>
                  <a:lnTo>
                    <a:pt x="5" y="4097"/>
                  </a:lnTo>
                  <a:lnTo>
                    <a:pt x="0" y="4011"/>
                  </a:lnTo>
                  <a:lnTo>
                    <a:pt x="0" y="3925"/>
                  </a:lnTo>
                  <a:lnTo>
                    <a:pt x="3" y="3835"/>
                  </a:lnTo>
                  <a:lnTo>
                    <a:pt x="13" y="3748"/>
                  </a:lnTo>
                  <a:lnTo>
                    <a:pt x="25" y="3657"/>
                  </a:lnTo>
                  <a:lnTo>
                    <a:pt x="41" y="3567"/>
                  </a:lnTo>
                  <a:lnTo>
                    <a:pt x="61" y="3476"/>
                  </a:lnTo>
                  <a:lnTo>
                    <a:pt x="86" y="3385"/>
                  </a:lnTo>
                  <a:lnTo>
                    <a:pt x="112" y="3294"/>
                  </a:lnTo>
                  <a:lnTo>
                    <a:pt x="144" y="3203"/>
                  </a:lnTo>
                  <a:lnTo>
                    <a:pt x="177" y="3111"/>
                  </a:lnTo>
                  <a:lnTo>
                    <a:pt x="215" y="3020"/>
                  </a:lnTo>
                  <a:lnTo>
                    <a:pt x="255" y="2930"/>
                  </a:lnTo>
                  <a:lnTo>
                    <a:pt x="296" y="2839"/>
                  </a:lnTo>
                  <a:lnTo>
                    <a:pt x="341" y="2750"/>
                  </a:lnTo>
                  <a:lnTo>
                    <a:pt x="389" y="2662"/>
                  </a:lnTo>
                  <a:lnTo>
                    <a:pt x="438" y="2574"/>
                  </a:lnTo>
                  <a:lnTo>
                    <a:pt x="491" y="2487"/>
                  </a:lnTo>
                  <a:lnTo>
                    <a:pt x="546" y="2402"/>
                  </a:lnTo>
                  <a:lnTo>
                    <a:pt x="600" y="2318"/>
                  </a:lnTo>
                  <a:lnTo>
                    <a:pt x="658" y="2237"/>
                  </a:lnTo>
                  <a:lnTo>
                    <a:pt x="718" y="2156"/>
                  </a:lnTo>
                  <a:lnTo>
                    <a:pt x="779" y="2076"/>
                  </a:lnTo>
                  <a:lnTo>
                    <a:pt x="840" y="2000"/>
                  </a:lnTo>
                  <a:lnTo>
                    <a:pt x="904" y="1926"/>
                  </a:lnTo>
                  <a:lnTo>
                    <a:pt x="969" y="1853"/>
                  </a:lnTo>
                  <a:lnTo>
                    <a:pt x="1033" y="1784"/>
                  </a:lnTo>
                  <a:lnTo>
                    <a:pt x="1099" y="1716"/>
                  </a:lnTo>
                  <a:lnTo>
                    <a:pt x="1166" y="1651"/>
                  </a:lnTo>
                  <a:lnTo>
                    <a:pt x="1232" y="1588"/>
                  </a:lnTo>
                  <a:lnTo>
                    <a:pt x="1300" y="1530"/>
                  </a:lnTo>
                  <a:lnTo>
                    <a:pt x="1367" y="1474"/>
                  </a:lnTo>
                  <a:lnTo>
                    <a:pt x="1435" y="1421"/>
                  </a:lnTo>
                  <a:lnTo>
                    <a:pt x="1501" y="1373"/>
                  </a:lnTo>
                  <a:lnTo>
                    <a:pt x="1569" y="1327"/>
                  </a:lnTo>
                  <a:lnTo>
                    <a:pt x="1635" y="1286"/>
                  </a:lnTo>
                  <a:lnTo>
                    <a:pt x="1701" y="1248"/>
                  </a:lnTo>
                  <a:lnTo>
                    <a:pt x="1766" y="1214"/>
                  </a:lnTo>
                  <a:lnTo>
                    <a:pt x="1703" y="1170"/>
                  </a:lnTo>
                  <a:lnTo>
                    <a:pt x="1642" y="1122"/>
                  </a:lnTo>
                  <a:lnTo>
                    <a:pt x="1584" y="1069"/>
                  </a:lnTo>
                  <a:lnTo>
                    <a:pt x="1529" y="1013"/>
                  </a:lnTo>
                  <a:lnTo>
                    <a:pt x="1476" y="953"/>
                  </a:lnTo>
                  <a:lnTo>
                    <a:pt x="1427" y="892"/>
                  </a:lnTo>
                  <a:lnTo>
                    <a:pt x="1382" y="829"/>
                  </a:lnTo>
                  <a:lnTo>
                    <a:pt x="1339" y="764"/>
                  </a:lnTo>
                  <a:lnTo>
                    <a:pt x="1301" y="698"/>
                  </a:lnTo>
                  <a:lnTo>
                    <a:pt x="1266" y="634"/>
                  </a:lnTo>
                  <a:lnTo>
                    <a:pt x="1235" y="569"/>
                  </a:lnTo>
                  <a:lnTo>
                    <a:pt x="1209" y="505"/>
                  </a:lnTo>
                  <a:lnTo>
                    <a:pt x="1187" y="443"/>
                  </a:lnTo>
                  <a:lnTo>
                    <a:pt x="1171" y="382"/>
                  </a:lnTo>
                  <a:lnTo>
                    <a:pt x="1157" y="326"/>
                  </a:lnTo>
                  <a:lnTo>
                    <a:pt x="1151" y="271"/>
                  </a:lnTo>
                  <a:lnTo>
                    <a:pt x="1149" y="222"/>
                  </a:lnTo>
                  <a:lnTo>
                    <a:pt x="1152" y="175"/>
                  </a:lnTo>
                  <a:lnTo>
                    <a:pt x="1161" y="134"/>
                  </a:lnTo>
                  <a:lnTo>
                    <a:pt x="1176" y="99"/>
                  </a:lnTo>
                  <a:lnTo>
                    <a:pt x="1197" y="69"/>
                  </a:lnTo>
                  <a:lnTo>
                    <a:pt x="1230" y="38"/>
                  </a:lnTo>
                  <a:lnTo>
                    <a:pt x="1266" y="18"/>
                  </a:lnTo>
                  <a:lnTo>
                    <a:pt x="1306" y="5"/>
                  </a:lnTo>
                  <a:lnTo>
                    <a:pt x="13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141">
              <a:extLst>
                <a:ext uri="{FF2B5EF4-FFF2-40B4-BE49-F238E27FC236}">
                  <a16:creationId xmlns:a16="http://schemas.microsoft.com/office/drawing/2014/main" id="{3398AB26-E793-2E97-32D8-791D21110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1" y="2718"/>
              <a:ext cx="0" cy="1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2 h 3"/>
                <a:gd name="T4" fmla="*/ 0 w 2"/>
                <a:gd name="T5" fmla="*/ 3 h 3"/>
                <a:gd name="T6" fmla="*/ 2 w 2"/>
                <a:gd name="T7" fmla="*/ 2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2" y="2"/>
                  </a:lnTo>
                  <a:lnTo>
                    <a:pt x="0" y="3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F2566AF-23B8-6D1F-D3B0-C582FDAA607C}"/>
              </a:ext>
            </a:extLst>
          </p:cNvPr>
          <p:cNvSpPr txBox="1"/>
          <p:nvPr/>
        </p:nvSpPr>
        <p:spPr>
          <a:xfrm>
            <a:off x="1913134" y="2988886"/>
            <a:ext cx="2218431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Mehrere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Sprachen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6B114-0725-F7DF-2AFE-99211FFF008A}"/>
              </a:ext>
            </a:extLst>
          </p:cNvPr>
          <p:cNvSpPr txBox="1"/>
          <p:nvPr/>
        </p:nvSpPr>
        <p:spPr>
          <a:xfrm>
            <a:off x="5410419" y="3002933"/>
            <a:ext cx="2218431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Umgang</a:t>
            </a:r>
            <a:r>
              <a:rPr lang="en-US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im</a:t>
            </a:r>
            <a:r>
              <a:rPr lang="en-US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Terminal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B20BBF1-F8DE-8711-F7C7-1460124DA3BD}"/>
              </a:ext>
            </a:extLst>
          </p:cNvPr>
          <p:cNvSpPr txBox="1"/>
          <p:nvPr/>
        </p:nvSpPr>
        <p:spPr>
          <a:xfrm>
            <a:off x="8846976" y="2954572"/>
            <a:ext cx="2218431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Encrypted Data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55931DC-19B1-99E6-12AB-1A2AF51062FA}"/>
              </a:ext>
            </a:extLst>
          </p:cNvPr>
          <p:cNvSpPr txBox="1"/>
          <p:nvPr/>
        </p:nvSpPr>
        <p:spPr>
          <a:xfrm>
            <a:off x="1904172" y="4476161"/>
            <a:ext cx="2218431" cy="704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Eigenständige</a:t>
            </a:r>
            <a:r>
              <a:rPr lang="en-US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Projektplanung</a:t>
            </a:r>
            <a:endParaRPr lang="en-US" sz="1400" b="1" dirty="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F8584DC-A342-96EE-7CCD-191D01DEE335}"/>
              </a:ext>
            </a:extLst>
          </p:cNvPr>
          <p:cNvSpPr txBox="1"/>
          <p:nvPr/>
        </p:nvSpPr>
        <p:spPr>
          <a:xfrm>
            <a:off x="8839483" y="4617475"/>
            <a:ext cx="2218431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Und </a:t>
            </a:r>
            <a:r>
              <a:rPr lang="en-US" sz="1400" b="1" dirty="0" err="1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vieles</a:t>
            </a:r>
            <a:r>
              <a:rPr lang="en-US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Mehr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E597D88-4662-6CB7-B510-2D9AD08F8098}"/>
              </a:ext>
            </a:extLst>
          </p:cNvPr>
          <p:cNvSpPr txBox="1"/>
          <p:nvPr/>
        </p:nvSpPr>
        <p:spPr>
          <a:xfrm>
            <a:off x="5340243" y="4624709"/>
            <a:ext cx="2218431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Kollaboration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EE65E098-28FA-A341-A543-8D9932A9B942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9" name="Grafik 8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7F2B3FDD-2DAF-835D-2619-FD5E9E6C8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26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12156-C6C5-CDFA-61BD-E1E12C6CB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BF7A4E-6380-798B-DE4C-2C6990DC0380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Websitevorstellung 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75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59A6E47-E16F-6086-DBE1-6FC2DECF13C5}"/>
              </a:ext>
            </a:extLst>
          </p:cNvPr>
          <p:cNvSpPr/>
          <p:nvPr/>
        </p:nvSpPr>
        <p:spPr>
          <a:xfrm>
            <a:off x="0" y="1293749"/>
            <a:ext cx="10731260" cy="4029201"/>
          </a:xfrm>
          <a:custGeom>
            <a:avLst/>
            <a:gdLst>
              <a:gd name="connsiteX0" fmla="*/ 0 w 6565900"/>
              <a:gd name="connsiteY0" fmla="*/ 0 h 4029201"/>
              <a:gd name="connsiteX1" fmla="*/ 6166485 w 6565900"/>
              <a:gd name="connsiteY1" fmla="*/ 0 h 4029201"/>
              <a:gd name="connsiteX2" fmla="*/ 6565900 w 6565900"/>
              <a:gd name="connsiteY2" fmla="*/ 399415 h 4029201"/>
              <a:gd name="connsiteX3" fmla="*/ 6565900 w 6565900"/>
              <a:gd name="connsiteY3" fmla="*/ 3629786 h 4029201"/>
              <a:gd name="connsiteX4" fmla="*/ 6166485 w 6565900"/>
              <a:gd name="connsiteY4" fmla="*/ 4029201 h 4029201"/>
              <a:gd name="connsiteX5" fmla="*/ 0 w 6565900"/>
              <a:gd name="connsiteY5" fmla="*/ 4029201 h 4029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65900" h="4029201">
                <a:moveTo>
                  <a:pt x="0" y="0"/>
                </a:moveTo>
                <a:lnTo>
                  <a:pt x="6166485" y="0"/>
                </a:lnTo>
                <a:cubicBezTo>
                  <a:pt x="6387076" y="0"/>
                  <a:pt x="6565900" y="178824"/>
                  <a:pt x="6565900" y="399415"/>
                </a:cubicBezTo>
                <a:lnTo>
                  <a:pt x="6565900" y="3629786"/>
                </a:lnTo>
                <a:cubicBezTo>
                  <a:pt x="6565900" y="3850377"/>
                  <a:pt x="6387076" y="4029201"/>
                  <a:pt x="6166485" y="4029201"/>
                </a:cubicBezTo>
                <a:lnTo>
                  <a:pt x="0" y="4029201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1ED05E-60D6-CCE3-456D-E0F1C84EFBCA}"/>
              </a:ext>
            </a:extLst>
          </p:cNvPr>
          <p:cNvSpPr txBox="1"/>
          <p:nvPr/>
        </p:nvSpPr>
        <p:spPr>
          <a:xfrm>
            <a:off x="2984756" y="2545735"/>
            <a:ext cx="476174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Vielen</a:t>
            </a:r>
            <a:r>
              <a:rPr lang="en-US" sz="4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 Dank!</a:t>
            </a:r>
            <a:endParaRPr lang="en-GB" sz="44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3D4DCAF-5112-1D4D-A33B-385E0B82F4B9}"/>
              </a:ext>
            </a:extLst>
          </p:cNvPr>
          <p:cNvSpPr/>
          <p:nvPr/>
        </p:nvSpPr>
        <p:spPr>
          <a:xfrm>
            <a:off x="3428045" y="5010252"/>
            <a:ext cx="3904190" cy="711469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Und nun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euren</a:t>
            </a:r>
            <a:r>
              <a:rPr lang="en-US" dirty="0"/>
              <a:t> </a:t>
            </a:r>
            <a:r>
              <a:rPr lang="en-US" dirty="0" err="1"/>
              <a:t>Fragen</a:t>
            </a:r>
            <a:endParaRPr lang="en-ID" dirty="0"/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2DE16E40-8433-1F9C-6A76-0176D0835677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7C0AC53D-924D-4C2D-B663-E1E8E92EC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322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607A3B-CA8A-F110-FEA0-9BF7B2D4040F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Idee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7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4C20D-484D-A303-ADA2-3B7629590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D5721B7-20D6-0DC0-FE97-8E4AFDEAE7D6}"/>
              </a:ext>
            </a:extLst>
          </p:cNvPr>
          <p:cNvSpPr/>
          <p:nvPr/>
        </p:nvSpPr>
        <p:spPr>
          <a:xfrm>
            <a:off x="8804800" y="2197337"/>
            <a:ext cx="2358485" cy="3850787"/>
          </a:xfrm>
          <a:prstGeom prst="roundRect">
            <a:avLst>
              <a:gd name="adj" fmla="val 9913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5DB16D8-FC66-67C7-A794-6958901D3C93}"/>
              </a:ext>
            </a:extLst>
          </p:cNvPr>
          <p:cNvSpPr/>
          <p:nvPr/>
        </p:nvSpPr>
        <p:spPr>
          <a:xfrm>
            <a:off x="754838" y="1419590"/>
            <a:ext cx="685800" cy="685800"/>
          </a:xfrm>
          <a:prstGeom prst="ellipse">
            <a:avLst/>
          </a:prstGeom>
          <a:noFill/>
          <a:ln w="1905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0" scaled="0"/>
            </a:gra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85800"/>
                      <a:gd name="connsiteY0" fmla="*/ 342900 h 685800"/>
                      <a:gd name="connsiteX1" fmla="*/ 342900 w 685800"/>
                      <a:gd name="connsiteY1" fmla="*/ 0 h 685800"/>
                      <a:gd name="connsiteX2" fmla="*/ 685800 w 685800"/>
                      <a:gd name="connsiteY2" fmla="*/ 342900 h 685800"/>
                      <a:gd name="connsiteX3" fmla="*/ 342900 w 685800"/>
                      <a:gd name="connsiteY3" fmla="*/ 685800 h 685800"/>
                      <a:gd name="connsiteX4" fmla="*/ 0 w 685800"/>
                      <a:gd name="connsiteY4" fmla="*/ 342900 h 685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85800" h="685800" extrusionOk="0">
                        <a:moveTo>
                          <a:pt x="0" y="342900"/>
                        </a:moveTo>
                        <a:cubicBezTo>
                          <a:pt x="-23226" y="139196"/>
                          <a:pt x="112018" y="15577"/>
                          <a:pt x="342900" y="0"/>
                        </a:cubicBezTo>
                        <a:cubicBezTo>
                          <a:pt x="570703" y="8089"/>
                          <a:pt x="644633" y="154831"/>
                          <a:pt x="685800" y="342900"/>
                        </a:cubicBezTo>
                        <a:cubicBezTo>
                          <a:pt x="664733" y="552851"/>
                          <a:pt x="524655" y="727937"/>
                          <a:pt x="342900" y="685800"/>
                        </a:cubicBezTo>
                        <a:cubicBezTo>
                          <a:pt x="128328" y="672016"/>
                          <a:pt x="12631" y="538313"/>
                          <a:pt x="0" y="3429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sp>
        <p:nvSpPr>
          <p:cNvPr id="30" name="TextBox 108">
            <a:extLst>
              <a:ext uri="{FF2B5EF4-FFF2-40B4-BE49-F238E27FC236}">
                <a16:creationId xmlns:a16="http://schemas.microsoft.com/office/drawing/2014/main" id="{28BF39B8-774C-4571-98D3-E71A3B9F8EC9}"/>
              </a:ext>
            </a:extLst>
          </p:cNvPr>
          <p:cNvSpPr txBox="1"/>
          <p:nvPr/>
        </p:nvSpPr>
        <p:spPr>
          <a:xfrm>
            <a:off x="972898" y="1607708"/>
            <a:ext cx="476174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d-ID" sz="1600" dirty="0" err="1">
                <a:solidFill>
                  <a:schemeClr val="accent1">
                    <a:lumMod val="20000"/>
                    <a:lumOff val="80000"/>
                  </a:schemeClr>
                </a:solidFill>
                <a:ea typeface="Source Sans Pro SemiBold" panose="020B0603030403020204" pitchFamily="34" charset="0"/>
                <a:cs typeface="Poppins Light" panose="00000400000000000000" pitchFamily="50" charset="0"/>
              </a:rPr>
              <a:t>Ideenvorstellung</a:t>
            </a:r>
            <a:endParaRPr lang="en-GB" sz="1600" dirty="0">
              <a:solidFill>
                <a:schemeClr val="accent1">
                  <a:lumMod val="20000"/>
                  <a:lumOff val="80000"/>
                </a:schemeClr>
              </a:solidFill>
              <a:ea typeface="Source Sans Pro SemiBold" panose="020B0603030403020204" pitchFamily="34" charset="0"/>
              <a:cs typeface="Poppins Light" panose="00000400000000000000" pitchFamily="50" charset="0"/>
            </a:endParaRPr>
          </a:p>
        </p:txBody>
      </p:sp>
      <p:sp>
        <p:nvSpPr>
          <p:cNvPr id="31" name="TextBox 109">
            <a:extLst>
              <a:ext uri="{FF2B5EF4-FFF2-40B4-BE49-F238E27FC236}">
                <a16:creationId xmlns:a16="http://schemas.microsoft.com/office/drawing/2014/main" id="{7FED1F0D-DD7C-9A20-D168-5DF1B9F41703}"/>
              </a:ext>
            </a:extLst>
          </p:cNvPr>
          <p:cNvSpPr txBox="1"/>
          <p:nvPr/>
        </p:nvSpPr>
        <p:spPr>
          <a:xfrm>
            <a:off x="972897" y="2063938"/>
            <a:ext cx="527767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r>
              <a:rPr 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 – Die Idee</a:t>
            </a:r>
            <a:endParaRPr lang="en-GB" sz="40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32" name="TextBox 160">
            <a:extLst>
              <a:ext uri="{FF2B5EF4-FFF2-40B4-BE49-F238E27FC236}">
                <a16:creationId xmlns:a16="http://schemas.microsoft.com/office/drawing/2014/main" id="{0542E123-E1CF-0816-C62D-703CFE86C303}"/>
              </a:ext>
            </a:extLst>
          </p:cNvPr>
          <p:cNvSpPr txBox="1"/>
          <p:nvPr/>
        </p:nvSpPr>
        <p:spPr>
          <a:xfrm>
            <a:off x="972896" y="3222363"/>
            <a:ext cx="5540343" cy="2125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Üblich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zu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Geburtstagen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zu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Weihnachten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und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jegliche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Anlässen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sich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zu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beschenken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Deshalb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wollten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dies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vereinfachen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Wunschnest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ermöglicht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einfache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Verwalten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und das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Teilen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von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Wunschlisten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</p:txBody>
      </p:sp>
      <p:sp>
        <p:nvSpPr>
          <p:cNvPr id="33" name="TextBox 4">
            <a:extLst>
              <a:ext uri="{FF2B5EF4-FFF2-40B4-BE49-F238E27FC236}">
                <a16:creationId xmlns:a16="http://schemas.microsoft.com/office/drawing/2014/main" id="{2FD18BA1-2DA2-04EB-124F-1DD1594A01D0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34" name="Grafik 3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58D9A41C-2167-7D1E-C29F-283111FB5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pic>
        <p:nvPicPr>
          <p:cNvPr id="40" name="Grafik 39" descr="Ein Bild, das Text, Screenshot, Software, Website enthält.&#10;&#10;Automatisch generierte Beschreibung">
            <a:extLst>
              <a:ext uri="{FF2B5EF4-FFF2-40B4-BE49-F238E27FC236}">
                <a16:creationId xmlns:a16="http://schemas.microsoft.com/office/drawing/2014/main" id="{D02103A2-242A-65E9-E5CA-02D6B678D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1444" y="0"/>
            <a:ext cx="4014719" cy="4413223"/>
          </a:xfrm>
          <a:prstGeom prst="rect">
            <a:avLst/>
          </a:prstGeom>
        </p:spPr>
      </p:pic>
      <p:pic>
        <p:nvPicPr>
          <p:cNvPr id="38" name="Grafik 37" descr="Ein Bild, das Text, Screenshot, Betriebssystem, Software enthält.&#10;&#10;Automatisch generierte Beschreibung">
            <a:extLst>
              <a:ext uri="{FF2B5EF4-FFF2-40B4-BE49-F238E27FC236}">
                <a16:creationId xmlns:a16="http://schemas.microsoft.com/office/drawing/2014/main" id="{916E6786-6B10-6EAF-E3A2-E53A89C56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795" y="1158684"/>
            <a:ext cx="3754667" cy="4127358"/>
          </a:xfrm>
          <a:prstGeom prst="rect">
            <a:avLst/>
          </a:prstGeom>
        </p:spPr>
      </p:pic>
      <p:pic>
        <p:nvPicPr>
          <p:cNvPr id="42" name="Grafik 41" descr="Ein Bild, das Text, Screenshot, Software, Multimedia enthält.&#10;&#10;Automatisch generierte Beschreibung">
            <a:extLst>
              <a:ext uri="{FF2B5EF4-FFF2-40B4-BE49-F238E27FC236}">
                <a16:creationId xmlns:a16="http://schemas.microsoft.com/office/drawing/2014/main" id="{C72B8CD9-E0A4-734F-FE9A-44BA93D418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860" y="4314495"/>
            <a:ext cx="3717203" cy="408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06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49076-F58E-3AA7-AC72-E7AFA2B93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A4C5A7-DDCE-D510-06EA-12C8BA86A6F4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Vorbereitung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327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A68306-80D1-0271-7AE5-F11BC62CF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D69F7741-EA8A-8D78-F96C-2958629A5177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F42897C3-E058-4945-7060-63D837BAB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pic>
        <p:nvPicPr>
          <p:cNvPr id="8" name="Grafik 7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246D5222-7C0F-E591-8529-AF3F4E414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724" y="1043832"/>
            <a:ext cx="9454551" cy="525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63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00543-2158-EE56-3CD0-5A94F7847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0C64AA-4E6E-B75F-E2C1-8BB466146494}"/>
              </a:ext>
            </a:extLst>
          </p:cNvPr>
          <p:cNvSpPr txBox="1"/>
          <p:nvPr/>
        </p:nvSpPr>
        <p:spPr>
          <a:xfrm>
            <a:off x="3552204" y="3013501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Projektplan 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176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Diagramm, Text, Karte enthält.&#10;&#10;Automatisch generierte Beschreibung">
            <a:extLst>
              <a:ext uri="{FF2B5EF4-FFF2-40B4-BE49-F238E27FC236}">
                <a16:creationId xmlns:a16="http://schemas.microsoft.com/office/drawing/2014/main" id="{732F249D-4788-26AB-58DB-619DAFA42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78" y="1738201"/>
            <a:ext cx="11698722" cy="4786167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1AF9A509-88AE-A26E-3407-7D7F8AB0DE1C}"/>
              </a:ext>
            </a:extLst>
          </p:cNvPr>
          <p:cNvSpPr txBox="1"/>
          <p:nvPr/>
        </p:nvSpPr>
        <p:spPr>
          <a:xfrm>
            <a:off x="3798843" y="641003"/>
            <a:ext cx="5087591" cy="830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Zeitlicher Ablauf</a:t>
            </a:r>
            <a:endParaRPr lang="en-GB" sz="4800" b="1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  <a:ea typeface="Source Sans Pro SemiBold" panose="020B0603030403020204" pitchFamily="34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7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A87A9FF6-C372-F023-F107-7CFF27C94834}"/>
              </a:ext>
            </a:extLst>
          </p:cNvPr>
          <p:cNvSpPr txBox="1"/>
          <p:nvPr/>
        </p:nvSpPr>
        <p:spPr>
          <a:xfrm>
            <a:off x="6242782" y="994316"/>
            <a:ext cx="3983518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Space Grotesk" pitchFamily="2" charset="0"/>
                <a:ea typeface="Source Sans Pro SemiBold" panose="020B0603030403020204" pitchFamily="34" charset="0"/>
                <a:cs typeface="Space Grotesk" pitchFamily="2" charset="0"/>
              </a:rPr>
              <a:t>Meilensteine</a:t>
            </a:r>
            <a:endParaRPr lang="en-GB" sz="5400" b="1" dirty="0">
              <a:solidFill>
                <a:schemeClr val="accent1">
                  <a:lumMod val="20000"/>
                  <a:lumOff val="80000"/>
                </a:schemeClr>
              </a:solidFill>
              <a:latin typeface="Space Grotesk" pitchFamily="2" charset="0"/>
              <a:ea typeface="Source Sans Pro SemiBold" panose="020B0603030403020204" pitchFamily="34" charset="0"/>
              <a:cs typeface="Space Grotesk" pitchFamily="2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B949839D-CFA8-BAF0-6A75-3982B3612AA4}"/>
              </a:ext>
            </a:extLst>
          </p:cNvPr>
          <p:cNvSpPr/>
          <p:nvPr/>
        </p:nvSpPr>
        <p:spPr>
          <a:xfrm>
            <a:off x="1452858" y="2766839"/>
            <a:ext cx="3717586" cy="1461318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Circle: Hollow 31">
            <a:extLst>
              <a:ext uri="{FF2B5EF4-FFF2-40B4-BE49-F238E27FC236}">
                <a16:creationId xmlns:a16="http://schemas.microsoft.com/office/drawing/2014/main" id="{0F0A3C8B-A737-ED87-50CD-E7B8B38E4B93}"/>
              </a:ext>
            </a:extLst>
          </p:cNvPr>
          <p:cNvSpPr/>
          <p:nvPr/>
        </p:nvSpPr>
        <p:spPr>
          <a:xfrm>
            <a:off x="914255" y="1739918"/>
            <a:ext cx="770190" cy="770190"/>
          </a:xfrm>
          <a:prstGeom prst="donut">
            <a:avLst>
              <a:gd name="adj" fmla="val 91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3" name="Block Arc 32">
            <a:extLst>
              <a:ext uri="{FF2B5EF4-FFF2-40B4-BE49-F238E27FC236}">
                <a16:creationId xmlns:a16="http://schemas.microsoft.com/office/drawing/2014/main" id="{84B332B9-6841-AA7A-6E95-A2D8B167DAFC}"/>
              </a:ext>
            </a:extLst>
          </p:cNvPr>
          <p:cNvSpPr/>
          <p:nvPr/>
        </p:nvSpPr>
        <p:spPr>
          <a:xfrm>
            <a:off x="911851" y="1737514"/>
            <a:ext cx="774996" cy="774996"/>
          </a:xfrm>
          <a:prstGeom prst="blockArc">
            <a:avLst>
              <a:gd name="adj1" fmla="val 193737"/>
              <a:gd name="adj2" fmla="val 16418832"/>
              <a:gd name="adj3" fmla="val 9912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444691-F685-C98F-D676-BFCCC324D445}"/>
              </a:ext>
            </a:extLst>
          </p:cNvPr>
          <p:cNvSpPr txBox="1"/>
          <p:nvPr/>
        </p:nvSpPr>
        <p:spPr>
          <a:xfrm>
            <a:off x="971029" y="1914294"/>
            <a:ext cx="685800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36" name="Circle: Hollow 35">
            <a:extLst>
              <a:ext uri="{FF2B5EF4-FFF2-40B4-BE49-F238E27FC236}">
                <a16:creationId xmlns:a16="http://schemas.microsoft.com/office/drawing/2014/main" id="{33C33F99-B498-1D02-CB85-B99981BD6422}"/>
              </a:ext>
            </a:extLst>
          </p:cNvPr>
          <p:cNvSpPr/>
          <p:nvPr/>
        </p:nvSpPr>
        <p:spPr>
          <a:xfrm>
            <a:off x="1751731" y="3039461"/>
            <a:ext cx="878281" cy="878281"/>
          </a:xfrm>
          <a:prstGeom prst="donut">
            <a:avLst>
              <a:gd name="adj" fmla="val 6280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7" name="Block Arc 36">
            <a:extLst>
              <a:ext uri="{FF2B5EF4-FFF2-40B4-BE49-F238E27FC236}">
                <a16:creationId xmlns:a16="http://schemas.microsoft.com/office/drawing/2014/main" id="{CA9D7A19-3570-02B1-32E5-C08C59F1B64F}"/>
              </a:ext>
            </a:extLst>
          </p:cNvPr>
          <p:cNvSpPr/>
          <p:nvPr/>
        </p:nvSpPr>
        <p:spPr>
          <a:xfrm>
            <a:off x="1748990" y="3036720"/>
            <a:ext cx="883762" cy="883762"/>
          </a:xfrm>
          <a:prstGeom prst="blockArc">
            <a:avLst>
              <a:gd name="adj1" fmla="val 16241559"/>
              <a:gd name="adj2" fmla="val 3640394"/>
              <a:gd name="adj3" fmla="val 76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603C8A0-1963-3738-55D6-F2FDEC8FC024}"/>
              </a:ext>
            </a:extLst>
          </p:cNvPr>
          <p:cNvSpPr txBox="1"/>
          <p:nvPr/>
        </p:nvSpPr>
        <p:spPr>
          <a:xfrm>
            <a:off x="1862551" y="3267883"/>
            <a:ext cx="685800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9C2189-A510-7A69-72C9-CCBB239E5871}"/>
              </a:ext>
            </a:extLst>
          </p:cNvPr>
          <p:cNvSpPr txBox="1"/>
          <p:nvPr/>
        </p:nvSpPr>
        <p:spPr>
          <a:xfrm>
            <a:off x="1796057" y="1656501"/>
            <a:ext cx="3020245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Vorüberlegungen</a:t>
            </a:r>
            <a:endParaRPr lang="en-US" sz="2000" b="1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DEB65C-EF4D-9E6B-587A-F5584C393371}"/>
              </a:ext>
            </a:extLst>
          </p:cNvPr>
          <p:cNvSpPr txBox="1"/>
          <p:nvPr/>
        </p:nvSpPr>
        <p:spPr>
          <a:xfrm>
            <a:off x="2739615" y="3429000"/>
            <a:ext cx="2079427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 am et,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ing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59E643-0C25-244B-2711-0D881C297E36}"/>
              </a:ext>
            </a:extLst>
          </p:cNvPr>
          <p:cNvSpPr txBox="1"/>
          <p:nvPr/>
        </p:nvSpPr>
        <p:spPr>
          <a:xfrm>
            <a:off x="2736875" y="2937442"/>
            <a:ext cx="2079427" cy="587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</a:p>
        </p:txBody>
      </p:sp>
      <p:sp>
        <p:nvSpPr>
          <p:cNvPr id="45" name="Circle: Hollow 44">
            <a:extLst>
              <a:ext uri="{FF2B5EF4-FFF2-40B4-BE49-F238E27FC236}">
                <a16:creationId xmlns:a16="http://schemas.microsoft.com/office/drawing/2014/main" id="{8FC7310F-CA40-CC73-5823-54481A76B79A}"/>
              </a:ext>
            </a:extLst>
          </p:cNvPr>
          <p:cNvSpPr/>
          <p:nvPr/>
        </p:nvSpPr>
        <p:spPr>
          <a:xfrm>
            <a:off x="910298" y="4488691"/>
            <a:ext cx="770190" cy="770190"/>
          </a:xfrm>
          <a:prstGeom prst="donut">
            <a:avLst>
              <a:gd name="adj" fmla="val 911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6" name="Block Arc 45">
            <a:extLst>
              <a:ext uri="{FF2B5EF4-FFF2-40B4-BE49-F238E27FC236}">
                <a16:creationId xmlns:a16="http://schemas.microsoft.com/office/drawing/2014/main" id="{029C7E50-4443-ED10-D924-9A9CB7A1FAC5}"/>
              </a:ext>
            </a:extLst>
          </p:cNvPr>
          <p:cNvSpPr/>
          <p:nvPr/>
        </p:nvSpPr>
        <p:spPr>
          <a:xfrm>
            <a:off x="907894" y="4486287"/>
            <a:ext cx="774996" cy="774996"/>
          </a:xfrm>
          <a:prstGeom prst="blockArc">
            <a:avLst>
              <a:gd name="adj1" fmla="val 9439645"/>
              <a:gd name="adj2" fmla="val 16418832"/>
              <a:gd name="adj3" fmla="val 9912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97801EE-2F14-A48F-977D-E0C8BC8BE875}"/>
              </a:ext>
            </a:extLst>
          </p:cNvPr>
          <p:cNvSpPr txBox="1"/>
          <p:nvPr/>
        </p:nvSpPr>
        <p:spPr>
          <a:xfrm>
            <a:off x="967072" y="4663067"/>
            <a:ext cx="685800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4921E1-22A5-710C-12D6-A2D55036716C}"/>
              </a:ext>
            </a:extLst>
          </p:cNvPr>
          <p:cNvSpPr txBox="1"/>
          <p:nvPr/>
        </p:nvSpPr>
        <p:spPr>
          <a:xfrm>
            <a:off x="1796057" y="4881212"/>
            <a:ext cx="2079427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 am et,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ing</a:t>
            </a:r>
            <a:endParaRPr lang="en-US" sz="1200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984A3F1-C99E-C4AA-7B05-08ACE2B843A4}"/>
              </a:ext>
            </a:extLst>
          </p:cNvPr>
          <p:cNvSpPr txBox="1"/>
          <p:nvPr/>
        </p:nvSpPr>
        <p:spPr>
          <a:xfrm>
            <a:off x="1792100" y="4405274"/>
            <a:ext cx="3024202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Front End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408D771-4C2C-B0B2-6700-F60E33508A19}"/>
              </a:ext>
            </a:extLst>
          </p:cNvPr>
          <p:cNvSpPr txBox="1"/>
          <p:nvPr/>
        </p:nvSpPr>
        <p:spPr>
          <a:xfrm>
            <a:off x="623888" y="291548"/>
            <a:ext cx="1394403" cy="338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chemeClr val="bg1"/>
                </a:solidFill>
                <a:latin typeface="+mj-lt"/>
                <a:ea typeface="Source Sans Pro SemiBold" panose="020B0603030403020204" pitchFamily="34" charset="0"/>
                <a:cs typeface="Space Grotesk" pitchFamily="2" charset="0"/>
              </a:rPr>
              <a:t>Wunschnest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4" name="Grafik 3" descr="Ein Bild, das orange, Symbol, gelb, Kreativität enthält.&#10;&#10;Automatisch generierte Beschreibung">
            <a:extLst>
              <a:ext uri="{FF2B5EF4-FFF2-40B4-BE49-F238E27FC236}">
                <a16:creationId xmlns:a16="http://schemas.microsoft.com/office/drawing/2014/main" id="{BBB8A241-A902-6DC5-4CD6-8FB4886E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95" y="319728"/>
            <a:ext cx="253651" cy="249361"/>
          </a:xfrm>
          <a:prstGeom prst="rect">
            <a:avLst/>
          </a:prstGeom>
        </p:spPr>
      </p:pic>
      <p:sp>
        <p:nvSpPr>
          <p:cNvPr id="5" name="Rectangle: Rounded Corners 25">
            <a:extLst>
              <a:ext uri="{FF2B5EF4-FFF2-40B4-BE49-F238E27FC236}">
                <a16:creationId xmlns:a16="http://schemas.microsoft.com/office/drawing/2014/main" id="{44087E88-0763-FF30-D175-57D60810AB17}"/>
              </a:ext>
            </a:extLst>
          </p:cNvPr>
          <p:cNvSpPr/>
          <p:nvPr/>
        </p:nvSpPr>
        <p:spPr>
          <a:xfrm>
            <a:off x="8977957" y="2159278"/>
            <a:ext cx="2835971" cy="3760510"/>
          </a:xfrm>
          <a:prstGeom prst="roundRect">
            <a:avLst>
              <a:gd name="adj" fmla="val 7724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  <a:effectLst>
            <a:outerShdw blurRad="317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Rectangle: Rounded Corners 27">
            <a:extLst>
              <a:ext uri="{FF2B5EF4-FFF2-40B4-BE49-F238E27FC236}">
                <a16:creationId xmlns:a16="http://schemas.microsoft.com/office/drawing/2014/main" id="{98C9949D-2EBE-9854-AE6E-5FC810C2E91B}"/>
              </a:ext>
            </a:extLst>
          </p:cNvPr>
          <p:cNvSpPr/>
          <p:nvPr/>
        </p:nvSpPr>
        <p:spPr>
          <a:xfrm>
            <a:off x="5520795" y="2068603"/>
            <a:ext cx="3103020" cy="1758465"/>
          </a:xfrm>
          <a:prstGeom prst="roundRect">
            <a:avLst>
              <a:gd name="adj" fmla="val 7496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3122C1-9C97-E20A-0D9C-BF4755989C81}"/>
              </a:ext>
            </a:extLst>
          </p:cNvPr>
          <p:cNvSpPr txBox="1"/>
          <p:nvPr/>
        </p:nvSpPr>
        <p:spPr>
          <a:xfrm>
            <a:off x="9108069" y="4161323"/>
            <a:ext cx="2575746" cy="616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conse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ctetur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pisc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e. </a:t>
            </a:r>
          </a:p>
        </p:txBody>
      </p:sp>
      <p:sp>
        <p:nvSpPr>
          <p:cNvPr id="50" name="TextBox 43">
            <a:extLst>
              <a:ext uri="{FF2B5EF4-FFF2-40B4-BE49-F238E27FC236}">
                <a16:creationId xmlns:a16="http://schemas.microsoft.com/office/drawing/2014/main" id="{772DDE3A-C7F4-D9E7-249E-33B586279BA5}"/>
              </a:ext>
            </a:extLst>
          </p:cNvPr>
          <p:cNvSpPr txBox="1"/>
          <p:nvPr/>
        </p:nvSpPr>
        <p:spPr>
          <a:xfrm>
            <a:off x="6463960" y="2729020"/>
            <a:ext cx="1694072" cy="893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conse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ctetur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pisc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e. </a:t>
            </a:r>
          </a:p>
        </p:txBody>
      </p:sp>
      <p:sp>
        <p:nvSpPr>
          <p:cNvPr id="51" name="TextBox 44">
            <a:extLst>
              <a:ext uri="{FF2B5EF4-FFF2-40B4-BE49-F238E27FC236}">
                <a16:creationId xmlns:a16="http://schemas.microsoft.com/office/drawing/2014/main" id="{3E7C8B28-34CA-03EE-C339-EE71EC2256B8}"/>
              </a:ext>
            </a:extLst>
          </p:cNvPr>
          <p:cNvSpPr txBox="1"/>
          <p:nvPr/>
        </p:nvSpPr>
        <p:spPr>
          <a:xfrm>
            <a:off x="6703578" y="2159277"/>
            <a:ext cx="1571387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i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UML</a:t>
            </a:r>
          </a:p>
        </p:txBody>
      </p:sp>
      <p:sp>
        <p:nvSpPr>
          <p:cNvPr id="62" name="TextBox 41">
            <a:extLst>
              <a:ext uri="{FF2B5EF4-FFF2-40B4-BE49-F238E27FC236}">
                <a16:creationId xmlns:a16="http://schemas.microsoft.com/office/drawing/2014/main" id="{AF131245-5A3F-C895-8C91-95C0A0D7CC90}"/>
              </a:ext>
            </a:extLst>
          </p:cNvPr>
          <p:cNvSpPr txBox="1"/>
          <p:nvPr/>
        </p:nvSpPr>
        <p:spPr>
          <a:xfrm>
            <a:off x="1856475" y="2159277"/>
            <a:ext cx="2579601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Brainstorming,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Mockups,etc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63" name="Circle: Hollow 31">
            <a:extLst>
              <a:ext uri="{FF2B5EF4-FFF2-40B4-BE49-F238E27FC236}">
                <a16:creationId xmlns:a16="http://schemas.microsoft.com/office/drawing/2014/main" id="{F338BD03-6D13-2158-6E95-179AD0658D8B}"/>
              </a:ext>
            </a:extLst>
          </p:cNvPr>
          <p:cNvSpPr/>
          <p:nvPr/>
        </p:nvSpPr>
        <p:spPr>
          <a:xfrm>
            <a:off x="5705105" y="2247562"/>
            <a:ext cx="770190" cy="770190"/>
          </a:xfrm>
          <a:prstGeom prst="donut">
            <a:avLst>
              <a:gd name="adj" fmla="val 91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64" name="Block Arc 32">
            <a:extLst>
              <a:ext uri="{FF2B5EF4-FFF2-40B4-BE49-F238E27FC236}">
                <a16:creationId xmlns:a16="http://schemas.microsoft.com/office/drawing/2014/main" id="{E464AB74-9D1A-E2A5-4810-A7169D96FD3C}"/>
              </a:ext>
            </a:extLst>
          </p:cNvPr>
          <p:cNvSpPr/>
          <p:nvPr/>
        </p:nvSpPr>
        <p:spPr>
          <a:xfrm>
            <a:off x="5702701" y="2245158"/>
            <a:ext cx="774996" cy="774996"/>
          </a:xfrm>
          <a:prstGeom prst="blockArc">
            <a:avLst>
              <a:gd name="adj1" fmla="val 193737"/>
              <a:gd name="adj2" fmla="val 16418832"/>
              <a:gd name="adj3" fmla="val 9912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65" name="TextBox 33">
            <a:extLst>
              <a:ext uri="{FF2B5EF4-FFF2-40B4-BE49-F238E27FC236}">
                <a16:creationId xmlns:a16="http://schemas.microsoft.com/office/drawing/2014/main" id="{56FB5D82-237E-6D10-FA03-17C9C72A355D}"/>
              </a:ext>
            </a:extLst>
          </p:cNvPr>
          <p:cNvSpPr txBox="1"/>
          <p:nvPr/>
        </p:nvSpPr>
        <p:spPr>
          <a:xfrm>
            <a:off x="5761879" y="2421938"/>
            <a:ext cx="685800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66" name="Rectangle: Rounded Corners 27">
            <a:extLst>
              <a:ext uri="{FF2B5EF4-FFF2-40B4-BE49-F238E27FC236}">
                <a16:creationId xmlns:a16="http://schemas.microsoft.com/office/drawing/2014/main" id="{CBC74129-6A04-F0B4-8455-0E82DFAC5536}"/>
              </a:ext>
            </a:extLst>
          </p:cNvPr>
          <p:cNvSpPr/>
          <p:nvPr/>
        </p:nvSpPr>
        <p:spPr>
          <a:xfrm>
            <a:off x="5527690" y="4161323"/>
            <a:ext cx="3096125" cy="1758465"/>
          </a:xfrm>
          <a:prstGeom prst="roundRect">
            <a:avLst>
              <a:gd name="adj" fmla="val 7496"/>
            </a:avLst>
          </a:prstGeom>
          <a:solidFill>
            <a:schemeClr val="bg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TextBox 43">
            <a:extLst>
              <a:ext uri="{FF2B5EF4-FFF2-40B4-BE49-F238E27FC236}">
                <a16:creationId xmlns:a16="http://schemas.microsoft.com/office/drawing/2014/main" id="{B6743F61-44C4-6140-E2F5-812AE54089CA}"/>
              </a:ext>
            </a:extLst>
          </p:cNvPr>
          <p:cNvSpPr txBox="1"/>
          <p:nvPr/>
        </p:nvSpPr>
        <p:spPr>
          <a:xfrm>
            <a:off x="6470855" y="4821740"/>
            <a:ext cx="1694072" cy="893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conse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ctetur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pisc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ing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e. </a:t>
            </a:r>
          </a:p>
        </p:txBody>
      </p:sp>
      <p:sp>
        <p:nvSpPr>
          <p:cNvPr id="68" name="TextBox 44">
            <a:extLst>
              <a:ext uri="{FF2B5EF4-FFF2-40B4-BE49-F238E27FC236}">
                <a16:creationId xmlns:a16="http://schemas.microsoft.com/office/drawing/2014/main" id="{18E906D0-0BEC-A59D-7537-489F03C66C4D}"/>
              </a:ext>
            </a:extLst>
          </p:cNvPr>
          <p:cNvSpPr txBox="1"/>
          <p:nvPr/>
        </p:nvSpPr>
        <p:spPr>
          <a:xfrm>
            <a:off x="6710473" y="4251997"/>
            <a:ext cx="1571387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i="1" dirty="0" err="1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Datenbank</a:t>
            </a:r>
            <a:endParaRPr lang="en-US" sz="2000" b="1" i="1" dirty="0">
              <a:solidFill>
                <a:schemeClr val="bg1">
                  <a:lumMod val="95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9" name="Circle: Hollow 31">
            <a:extLst>
              <a:ext uri="{FF2B5EF4-FFF2-40B4-BE49-F238E27FC236}">
                <a16:creationId xmlns:a16="http://schemas.microsoft.com/office/drawing/2014/main" id="{76846EB3-94B7-D3FF-4392-B3260FA99461}"/>
              </a:ext>
            </a:extLst>
          </p:cNvPr>
          <p:cNvSpPr/>
          <p:nvPr/>
        </p:nvSpPr>
        <p:spPr>
          <a:xfrm>
            <a:off x="5712000" y="4340282"/>
            <a:ext cx="770190" cy="770190"/>
          </a:xfrm>
          <a:prstGeom prst="donut">
            <a:avLst>
              <a:gd name="adj" fmla="val 914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70" name="Block Arc 32">
            <a:extLst>
              <a:ext uri="{FF2B5EF4-FFF2-40B4-BE49-F238E27FC236}">
                <a16:creationId xmlns:a16="http://schemas.microsoft.com/office/drawing/2014/main" id="{5B0F0795-1DAA-E6F3-0DF2-4AB066F4893A}"/>
              </a:ext>
            </a:extLst>
          </p:cNvPr>
          <p:cNvSpPr/>
          <p:nvPr/>
        </p:nvSpPr>
        <p:spPr>
          <a:xfrm>
            <a:off x="5709596" y="4337878"/>
            <a:ext cx="774996" cy="774996"/>
          </a:xfrm>
          <a:prstGeom prst="blockArc">
            <a:avLst>
              <a:gd name="adj1" fmla="val 193737"/>
              <a:gd name="adj2" fmla="val 16418832"/>
              <a:gd name="adj3" fmla="val 9912"/>
            </a:avLst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71" name="TextBox 33">
            <a:extLst>
              <a:ext uri="{FF2B5EF4-FFF2-40B4-BE49-F238E27FC236}">
                <a16:creationId xmlns:a16="http://schemas.microsoft.com/office/drawing/2014/main" id="{46BE5D5E-F17C-3B31-EEA4-5BD97CB97E6A}"/>
              </a:ext>
            </a:extLst>
          </p:cNvPr>
          <p:cNvSpPr txBox="1"/>
          <p:nvPr/>
        </p:nvSpPr>
        <p:spPr>
          <a:xfrm>
            <a:off x="5768774" y="4514658"/>
            <a:ext cx="685800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</a:p>
        </p:txBody>
      </p:sp>
      <p:sp>
        <p:nvSpPr>
          <p:cNvPr id="84" name="TextBox 44">
            <a:extLst>
              <a:ext uri="{FF2B5EF4-FFF2-40B4-BE49-F238E27FC236}">
                <a16:creationId xmlns:a16="http://schemas.microsoft.com/office/drawing/2014/main" id="{66D99DA5-727D-7C42-3F56-CD6F702BFE6F}"/>
              </a:ext>
            </a:extLst>
          </p:cNvPr>
          <p:cNvSpPr txBox="1"/>
          <p:nvPr/>
        </p:nvSpPr>
        <p:spPr>
          <a:xfrm>
            <a:off x="9452385" y="3426518"/>
            <a:ext cx="2007330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i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Back End / PHP</a:t>
            </a:r>
          </a:p>
        </p:txBody>
      </p:sp>
      <p:sp>
        <p:nvSpPr>
          <p:cNvPr id="85" name="Circle: Hollow 35">
            <a:extLst>
              <a:ext uri="{FF2B5EF4-FFF2-40B4-BE49-F238E27FC236}">
                <a16:creationId xmlns:a16="http://schemas.microsoft.com/office/drawing/2014/main" id="{39CB25E0-D1D3-DE2C-1D64-00D1E9652B32}"/>
              </a:ext>
            </a:extLst>
          </p:cNvPr>
          <p:cNvSpPr/>
          <p:nvPr/>
        </p:nvSpPr>
        <p:spPr>
          <a:xfrm>
            <a:off x="10072634" y="2503410"/>
            <a:ext cx="736160" cy="736160"/>
          </a:xfrm>
          <a:prstGeom prst="donut">
            <a:avLst>
              <a:gd name="adj" fmla="val 15738"/>
            </a:avLst>
          </a:prstGeom>
          <a:solidFill>
            <a:schemeClr val="bg1">
              <a:lumMod val="95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86" name="Block Arc 36">
            <a:extLst>
              <a:ext uri="{FF2B5EF4-FFF2-40B4-BE49-F238E27FC236}">
                <a16:creationId xmlns:a16="http://schemas.microsoft.com/office/drawing/2014/main" id="{CEA7A8BA-2FE1-CDBE-5F45-6FF4928E90CC}"/>
              </a:ext>
            </a:extLst>
          </p:cNvPr>
          <p:cNvSpPr/>
          <p:nvPr/>
        </p:nvSpPr>
        <p:spPr>
          <a:xfrm>
            <a:off x="10069892" y="2500668"/>
            <a:ext cx="740754" cy="740754"/>
          </a:xfrm>
          <a:prstGeom prst="blockArc">
            <a:avLst>
              <a:gd name="adj1" fmla="val 16241559"/>
              <a:gd name="adj2" fmla="val 3928186"/>
              <a:gd name="adj3" fmla="val 1519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7" name="TextBox 37">
            <a:extLst>
              <a:ext uri="{FF2B5EF4-FFF2-40B4-BE49-F238E27FC236}">
                <a16:creationId xmlns:a16="http://schemas.microsoft.com/office/drawing/2014/main" id="{57EE07DA-1EDA-B551-902F-0CC03472C99F}"/>
              </a:ext>
            </a:extLst>
          </p:cNvPr>
          <p:cNvSpPr txBox="1"/>
          <p:nvPr/>
        </p:nvSpPr>
        <p:spPr>
          <a:xfrm>
            <a:off x="10152856" y="2670171"/>
            <a:ext cx="574826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9210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552C5"/>
      </a:accent1>
      <a:accent2>
        <a:srgbClr val="37E0E6"/>
      </a:accent2>
      <a:accent3>
        <a:srgbClr val="29019C"/>
      </a:accent3>
      <a:accent4>
        <a:srgbClr val="8520FF"/>
      </a:accent4>
      <a:accent5>
        <a:srgbClr val="C34FD6"/>
      </a:accent5>
      <a:accent6>
        <a:srgbClr val="3E83A2"/>
      </a:accent6>
      <a:hlink>
        <a:srgbClr val="0563C1"/>
      </a:hlink>
      <a:folHlink>
        <a:srgbClr val="AAA0A8"/>
      </a:folHlink>
    </a:clrScheme>
    <a:fontScheme name="Custom 108">
      <a:majorFont>
        <a:latin typeface="Space Grotes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385</Words>
  <Application>Microsoft Macintosh PowerPoint</Application>
  <PresentationFormat>Breitbild</PresentationFormat>
  <Paragraphs>121</Paragraphs>
  <Slides>29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Aptos</vt:lpstr>
      <vt:lpstr>Arial</vt:lpstr>
      <vt:lpstr>Open Sans</vt:lpstr>
      <vt:lpstr>Source Sans Pro SemiBold</vt:lpstr>
      <vt:lpstr>Space Grotesk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team.alpha</dc:creator>
  <cp:lastModifiedBy>Timothy Lüdtke</cp:lastModifiedBy>
  <cp:revision>34</cp:revision>
  <dcterms:created xsi:type="dcterms:W3CDTF">2022-08-19T12:31:52Z</dcterms:created>
  <dcterms:modified xsi:type="dcterms:W3CDTF">2024-12-16T22:49:56Z</dcterms:modified>
</cp:coreProperties>
</file>

<file path=docProps/thumbnail.jpeg>
</file>